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98" r:id="rId3"/>
    <p:sldId id="280" r:id="rId4"/>
    <p:sldId id="281" r:id="rId5"/>
    <p:sldId id="302" r:id="rId6"/>
    <p:sldId id="301" r:id="rId7"/>
    <p:sldId id="285" r:id="rId8"/>
    <p:sldId id="333" r:id="rId9"/>
    <p:sldId id="323" r:id="rId10"/>
    <p:sldId id="282" r:id="rId11"/>
    <p:sldId id="297" r:id="rId12"/>
    <p:sldId id="303" r:id="rId13"/>
    <p:sldId id="264" r:id="rId14"/>
    <p:sldId id="284" r:id="rId15"/>
    <p:sldId id="266" r:id="rId16"/>
    <p:sldId id="269" r:id="rId17"/>
    <p:sldId id="270" r:id="rId18"/>
    <p:sldId id="272" r:id="rId19"/>
    <p:sldId id="271" r:id="rId20"/>
    <p:sldId id="318" r:id="rId21"/>
    <p:sldId id="286" r:id="rId22"/>
    <p:sldId id="319" r:id="rId23"/>
    <p:sldId id="320" r:id="rId24"/>
    <p:sldId id="324" r:id="rId25"/>
    <p:sldId id="330" r:id="rId26"/>
    <p:sldId id="263" r:id="rId27"/>
    <p:sldId id="304" r:id="rId28"/>
    <p:sldId id="305" r:id="rId29"/>
    <p:sldId id="321" r:id="rId30"/>
    <p:sldId id="287" r:id="rId31"/>
    <p:sldId id="288" r:id="rId32"/>
    <p:sldId id="289" r:id="rId33"/>
    <p:sldId id="331" r:id="rId34"/>
    <p:sldId id="296" r:id="rId35"/>
    <p:sldId id="273" r:id="rId36"/>
    <p:sldId id="290" r:id="rId37"/>
    <p:sldId id="309" r:id="rId38"/>
    <p:sldId id="308" r:id="rId39"/>
    <p:sldId id="307" r:id="rId40"/>
    <p:sldId id="315" r:id="rId41"/>
    <p:sldId id="306" r:id="rId42"/>
    <p:sldId id="310" r:id="rId43"/>
    <p:sldId id="311" r:id="rId44"/>
    <p:sldId id="275" r:id="rId45"/>
    <p:sldId id="316" r:id="rId46"/>
    <p:sldId id="291" r:id="rId47"/>
    <p:sldId id="292" r:id="rId48"/>
    <p:sldId id="293" r:id="rId49"/>
    <p:sldId id="295" r:id="rId50"/>
    <p:sldId id="312" r:id="rId51"/>
    <p:sldId id="314" r:id="rId52"/>
    <p:sldId id="276" r:id="rId53"/>
    <p:sldId id="326" r:id="rId54"/>
    <p:sldId id="328" r:id="rId55"/>
    <p:sldId id="325" r:id="rId56"/>
    <p:sldId id="329" r:id="rId57"/>
    <p:sldId id="332" r:id="rId58"/>
    <p:sldId id="317" r:id="rId59"/>
    <p:sldId id="313" r:id="rId60"/>
    <p:sldId id="277" r:id="rId61"/>
    <p:sldId id="278" r:id="rId62"/>
    <p:sldId id="337" r:id="rId63"/>
    <p:sldId id="338" r:id="rId64"/>
    <p:sldId id="342" r:id="rId65"/>
    <p:sldId id="341" r:id="rId66"/>
    <p:sldId id="339" r:id="rId67"/>
    <p:sldId id="340" r:id="rId68"/>
    <p:sldId id="343" r:id="rId69"/>
    <p:sldId id="344" r:id="rId70"/>
    <p:sldId id="346" r:id="rId71"/>
    <p:sldId id="345" r:id="rId72"/>
    <p:sldId id="347" r:id="rId73"/>
    <p:sldId id="348" r:id="rId74"/>
    <p:sldId id="349" r:id="rId75"/>
    <p:sldId id="350" r:id="rId76"/>
    <p:sldId id="351" r:id="rId77"/>
    <p:sldId id="352" r:id="rId78"/>
    <p:sldId id="353" r:id="rId79"/>
    <p:sldId id="354" r:id="rId8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3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48" autoAdjust="0"/>
  </p:normalViewPr>
  <p:slideViewPr>
    <p:cSldViewPr>
      <p:cViewPr varScale="1">
        <p:scale>
          <a:sx n="65" d="100"/>
          <a:sy n="65" d="100"/>
        </p:scale>
        <p:origin x="-1306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urisuno\Dropbox\&#26032;&#30171;&#12415;&#12398;&#30740;&#31350;&#20250;&#12288;2015&#24180;\&#12459;&#12513;&#12467;&#12461;&#12520;&#12467;\Book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urisuno\Dropbox\&#26032;&#30171;&#12415;&#12398;&#30740;&#31350;&#20250;&#12288;2015&#24180;\&#12459;&#12513;&#12467;&#12461;&#12520;&#12467;\Book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400766669552126"/>
          <c:y val="6.2004829324519499E-2"/>
          <c:w val="0.71084394334623457"/>
          <c:h val="0.79996797230863237"/>
        </c:manualLayout>
      </c:layout>
      <c:lineChart>
        <c:grouping val="standard"/>
        <c:varyColors val="0"/>
        <c:ser>
          <c:idx val="0"/>
          <c:order val="0"/>
          <c:tx>
            <c:strRef>
              <c:f>Sheet1!$C$26</c:f>
              <c:strCache>
                <c:ptCount val="1"/>
                <c:pt idx="0">
                  <c:v>Hb</c:v>
                </c:pt>
              </c:strCache>
            </c:strRef>
          </c:tx>
          <c:spPr>
            <a:ln w="38100">
              <a:solidFill>
                <a:srgbClr val="FF0000"/>
              </a:solidFill>
            </a:ln>
          </c:spPr>
          <c:marker>
            <c:symbol val="none"/>
          </c:marker>
          <c:cat>
            <c:numRef>
              <c:f>Sheet1!$D$25:$J$25</c:f>
              <c:numCache>
                <c:formatCode>m/d/yyyy</c:formatCode>
                <c:ptCount val="7"/>
                <c:pt idx="0">
                  <c:v>41716</c:v>
                </c:pt>
                <c:pt idx="1">
                  <c:v>41746</c:v>
                </c:pt>
                <c:pt idx="2">
                  <c:v>41793</c:v>
                </c:pt>
                <c:pt idx="3">
                  <c:v>41828</c:v>
                </c:pt>
                <c:pt idx="4">
                  <c:v>41884</c:v>
                </c:pt>
                <c:pt idx="5">
                  <c:v>41940</c:v>
                </c:pt>
                <c:pt idx="6">
                  <c:v>41989</c:v>
                </c:pt>
              </c:numCache>
            </c:numRef>
          </c:cat>
          <c:val>
            <c:numRef>
              <c:f>Sheet1!$D$26:$J$26</c:f>
              <c:numCache>
                <c:formatCode>General</c:formatCode>
                <c:ptCount val="7"/>
                <c:pt idx="0">
                  <c:v>7.9</c:v>
                </c:pt>
                <c:pt idx="1">
                  <c:v>11.4</c:v>
                </c:pt>
                <c:pt idx="2">
                  <c:v>13.5</c:v>
                </c:pt>
                <c:pt idx="3">
                  <c:v>13</c:v>
                </c:pt>
                <c:pt idx="4">
                  <c:v>13.8</c:v>
                </c:pt>
                <c:pt idx="5">
                  <c:v>13.8</c:v>
                </c:pt>
                <c:pt idx="6">
                  <c:v>14.1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Sheet1!$C$28</c:f>
              <c:strCache>
                <c:ptCount val="1"/>
                <c:pt idx="0">
                  <c:v>CRP</c:v>
                </c:pt>
              </c:strCache>
            </c:strRef>
          </c:tx>
          <c:spPr>
            <a:ln w="38100">
              <a:solidFill>
                <a:schemeClr val="tx1"/>
              </a:solidFill>
            </a:ln>
          </c:spPr>
          <c:marker>
            <c:symbol val="none"/>
          </c:marker>
          <c:cat>
            <c:numRef>
              <c:f>Sheet1!$D$25:$J$25</c:f>
              <c:numCache>
                <c:formatCode>m/d/yyyy</c:formatCode>
                <c:ptCount val="7"/>
                <c:pt idx="0">
                  <c:v>41716</c:v>
                </c:pt>
                <c:pt idx="1">
                  <c:v>41746</c:v>
                </c:pt>
                <c:pt idx="2">
                  <c:v>41793</c:v>
                </c:pt>
                <c:pt idx="3">
                  <c:v>41828</c:v>
                </c:pt>
                <c:pt idx="4">
                  <c:v>41884</c:v>
                </c:pt>
                <c:pt idx="5">
                  <c:v>41940</c:v>
                </c:pt>
                <c:pt idx="6">
                  <c:v>41989</c:v>
                </c:pt>
              </c:numCache>
            </c:numRef>
          </c:cat>
          <c:val>
            <c:numRef>
              <c:f>Sheet1!$D$28:$J$28</c:f>
              <c:numCache>
                <c:formatCode>General</c:formatCode>
                <c:ptCount val="7"/>
                <c:pt idx="0">
                  <c:v>8.84</c:v>
                </c:pt>
                <c:pt idx="1">
                  <c:v>0.1</c:v>
                </c:pt>
                <c:pt idx="2">
                  <c:v>0.02</c:v>
                </c:pt>
                <c:pt idx="3">
                  <c:v>0.02</c:v>
                </c:pt>
                <c:pt idx="4">
                  <c:v>0.02</c:v>
                </c:pt>
                <c:pt idx="5">
                  <c:v>0.02</c:v>
                </c:pt>
                <c:pt idx="6">
                  <c:v>0.02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624256"/>
        <c:axId val="37893632"/>
      </c:lineChart>
      <c:lineChart>
        <c:grouping val="standard"/>
        <c:varyColors val="0"/>
        <c:ser>
          <c:idx val="1"/>
          <c:order val="1"/>
          <c:tx>
            <c:strRef>
              <c:f>Sheet1!$C$27</c:f>
              <c:strCache>
                <c:ptCount val="1"/>
                <c:pt idx="0">
                  <c:v>PLT</c:v>
                </c:pt>
              </c:strCache>
            </c:strRef>
          </c:tx>
          <c:spPr>
            <a:ln w="38100">
              <a:solidFill>
                <a:srgbClr val="FFFF00"/>
              </a:solidFill>
            </a:ln>
          </c:spPr>
          <c:marker>
            <c:symbol val="none"/>
          </c:marker>
          <c:cat>
            <c:numRef>
              <c:f>Sheet1!$D$25:$J$25</c:f>
              <c:numCache>
                <c:formatCode>m/d/yyyy</c:formatCode>
                <c:ptCount val="7"/>
                <c:pt idx="0">
                  <c:v>41716</c:v>
                </c:pt>
                <c:pt idx="1">
                  <c:v>41746</c:v>
                </c:pt>
                <c:pt idx="2">
                  <c:v>41793</c:v>
                </c:pt>
                <c:pt idx="3">
                  <c:v>41828</c:v>
                </c:pt>
                <c:pt idx="4">
                  <c:v>41884</c:v>
                </c:pt>
                <c:pt idx="5">
                  <c:v>41940</c:v>
                </c:pt>
                <c:pt idx="6">
                  <c:v>41989</c:v>
                </c:pt>
              </c:numCache>
            </c:numRef>
          </c:cat>
          <c:val>
            <c:numRef>
              <c:f>Sheet1!$D$27:$J$27</c:f>
              <c:numCache>
                <c:formatCode>General</c:formatCode>
                <c:ptCount val="7"/>
                <c:pt idx="0">
                  <c:v>329</c:v>
                </c:pt>
                <c:pt idx="1">
                  <c:v>179</c:v>
                </c:pt>
                <c:pt idx="2">
                  <c:v>168</c:v>
                </c:pt>
                <c:pt idx="3">
                  <c:v>139</c:v>
                </c:pt>
                <c:pt idx="4">
                  <c:v>140</c:v>
                </c:pt>
                <c:pt idx="5">
                  <c:v>129</c:v>
                </c:pt>
                <c:pt idx="6">
                  <c:v>156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950208"/>
        <c:axId val="37895168"/>
      </c:lineChart>
      <c:dateAx>
        <c:axId val="36624256"/>
        <c:scaling>
          <c:orientation val="minMax"/>
        </c:scaling>
        <c:delete val="1"/>
        <c:axPos val="b"/>
        <c:numFmt formatCode="m/d" sourceLinked="0"/>
        <c:majorTickMark val="out"/>
        <c:minorTickMark val="none"/>
        <c:tickLblPos val="nextTo"/>
        <c:crossAx val="37893632"/>
        <c:crosses val="autoZero"/>
        <c:auto val="0"/>
        <c:lblOffset val="100"/>
        <c:baseTimeUnit val="months"/>
      </c:dateAx>
      <c:valAx>
        <c:axId val="378936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 b="1"/>
            </a:pPr>
            <a:endParaRPr lang="ja-JP"/>
          </a:p>
        </c:txPr>
        <c:crossAx val="36624256"/>
        <c:crosses val="autoZero"/>
        <c:crossBetween val="between"/>
      </c:valAx>
      <c:valAx>
        <c:axId val="3789516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 b="1"/>
            </a:pPr>
            <a:endParaRPr lang="ja-JP"/>
          </a:p>
        </c:txPr>
        <c:crossAx val="37950208"/>
        <c:crosses val="max"/>
        <c:crossBetween val="between"/>
      </c:valAx>
      <c:dateAx>
        <c:axId val="37950208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37895168"/>
        <c:crosses val="autoZero"/>
        <c:auto val="1"/>
        <c:lblOffset val="100"/>
        <c:baseTimeUnit val="months"/>
      </c:dateAx>
    </c:plotArea>
    <c:legend>
      <c:legendPos val="r"/>
      <c:layout>
        <c:manualLayout>
          <c:xMode val="edge"/>
          <c:yMode val="edge"/>
          <c:x val="0.2530725681154351"/>
          <c:y val="4.8863494333962865E-2"/>
          <c:w val="0.36866823849839497"/>
          <c:h val="0.103099438604044"/>
        </c:manualLayout>
      </c:layout>
      <c:overlay val="0"/>
      <c:txPr>
        <a:bodyPr/>
        <a:lstStyle/>
        <a:p>
          <a:pPr>
            <a:defRPr sz="1600" b="1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7142349680444884E-2"/>
          <c:y val="4.6983622948998383E-2"/>
          <c:w val="0.78828448885796309"/>
          <c:h val="0.78446907538506649"/>
        </c:manualLayout>
      </c:layout>
      <c:lineChart>
        <c:grouping val="standard"/>
        <c:varyColors val="0"/>
        <c:ser>
          <c:idx val="0"/>
          <c:order val="0"/>
          <c:tx>
            <c:strRef>
              <c:f>Sheet1!$C$52</c:f>
              <c:strCache>
                <c:ptCount val="1"/>
                <c:pt idx="0">
                  <c:v>ESR</c:v>
                </c:pt>
              </c:strCache>
            </c:strRef>
          </c:tx>
          <c:spPr>
            <a:ln w="38100">
              <a:solidFill>
                <a:srgbClr val="FF0000"/>
              </a:solidFill>
            </a:ln>
          </c:spPr>
          <c:marker>
            <c:symbol val="none"/>
          </c:marker>
          <c:cat>
            <c:numRef>
              <c:f>Sheet1!$D$51:$J$51</c:f>
              <c:numCache>
                <c:formatCode>m/d/yyyy</c:formatCode>
                <c:ptCount val="7"/>
                <c:pt idx="0">
                  <c:v>41716</c:v>
                </c:pt>
                <c:pt idx="1">
                  <c:v>41746</c:v>
                </c:pt>
                <c:pt idx="2">
                  <c:v>41793</c:v>
                </c:pt>
                <c:pt idx="3">
                  <c:v>41828</c:v>
                </c:pt>
                <c:pt idx="4">
                  <c:v>41884</c:v>
                </c:pt>
                <c:pt idx="5">
                  <c:v>41940</c:v>
                </c:pt>
                <c:pt idx="6">
                  <c:v>41989</c:v>
                </c:pt>
              </c:numCache>
            </c:numRef>
          </c:cat>
          <c:val>
            <c:numRef>
              <c:f>Sheet1!$D$52:$J$52</c:f>
              <c:numCache>
                <c:formatCode>General</c:formatCode>
                <c:ptCount val="7"/>
                <c:pt idx="0">
                  <c:v>11.2</c:v>
                </c:pt>
                <c:pt idx="1">
                  <c:v>4.3</c:v>
                </c:pt>
                <c:pt idx="2">
                  <c:v>2</c:v>
                </c:pt>
                <c:pt idx="3">
                  <c:v>1</c:v>
                </c:pt>
                <c:pt idx="4">
                  <c:v>0.6</c:v>
                </c:pt>
                <c:pt idx="5">
                  <c:v>0.4</c:v>
                </c:pt>
                <c:pt idx="6">
                  <c:v>0.4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Sheet1!$C$55</c:f>
              <c:strCache>
                <c:ptCount val="1"/>
                <c:pt idx="0">
                  <c:v>DAS</c:v>
                </c:pt>
              </c:strCache>
            </c:strRef>
          </c:tx>
          <c:spPr>
            <a:ln w="38100">
              <a:solidFill>
                <a:srgbClr val="FFC000"/>
              </a:solidFill>
            </a:ln>
          </c:spPr>
          <c:marker>
            <c:symbol val="none"/>
          </c:marker>
          <c:dLbls>
            <c:dLbl>
              <c:idx val="0"/>
              <c:layout>
                <c:manualLayout>
                  <c:x val="-4.6412971658119861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1.0829693386894634E-2"/>
                  <c:y val="-2.31303989902761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4.6412971658119856E-3"/>
                  <c:y val="-2.60216988640606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4.6412971658119856E-3"/>
                  <c:y val="-2.31303989902761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0"/>
                  <c:y val="-2.02390991164916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#,##0.00_);[Red]\(#,##0.00\)" sourceLinked="0"/>
            <c:txPr>
              <a:bodyPr/>
              <a:lstStyle/>
              <a:p>
                <a:pPr>
                  <a:defRPr sz="1100">
                    <a:solidFill>
                      <a:srgbClr val="FFC000"/>
                    </a:solidFill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Sheet1!$D$51:$J$51</c:f>
              <c:numCache>
                <c:formatCode>m/d/yyyy</c:formatCode>
                <c:ptCount val="7"/>
                <c:pt idx="0">
                  <c:v>41716</c:v>
                </c:pt>
                <c:pt idx="1">
                  <c:v>41746</c:v>
                </c:pt>
                <c:pt idx="2">
                  <c:v>41793</c:v>
                </c:pt>
                <c:pt idx="3">
                  <c:v>41828</c:v>
                </c:pt>
                <c:pt idx="4">
                  <c:v>41884</c:v>
                </c:pt>
                <c:pt idx="5">
                  <c:v>41940</c:v>
                </c:pt>
                <c:pt idx="6">
                  <c:v>41989</c:v>
                </c:pt>
              </c:numCache>
            </c:numRef>
          </c:cat>
          <c:val>
            <c:numRef>
              <c:f>Sheet1!$D$55:$J$55</c:f>
              <c:numCache>
                <c:formatCode>General</c:formatCode>
                <c:ptCount val="7"/>
                <c:pt idx="0">
                  <c:v>9.1478114124950789</c:v>
                </c:pt>
                <c:pt idx="1">
                  <c:v>6.6051756081786586</c:v>
                </c:pt>
                <c:pt idx="2">
                  <c:v>6.0693481186809581</c:v>
                </c:pt>
                <c:pt idx="3">
                  <c:v>3.6835238210544117</c:v>
                </c:pt>
                <c:pt idx="4">
                  <c:v>2.7601598781626766</c:v>
                </c:pt>
                <c:pt idx="5">
                  <c:v>2.4763343024869617</c:v>
                </c:pt>
                <c:pt idx="6">
                  <c:v>2.4763343024869617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553664"/>
        <c:axId val="37555200"/>
      </c:lineChart>
      <c:lineChart>
        <c:grouping val="standard"/>
        <c:varyColors val="0"/>
        <c:ser>
          <c:idx val="1"/>
          <c:order val="1"/>
          <c:tx>
            <c:strRef>
              <c:f>Sheet1!$C$53</c:f>
              <c:strCache>
                <c:ptCount val="1"/>
                <c:pt idx="0">
                  <c:v>MMP-3</c:v>
                </c:pt>
              </c:strCache>
            </c:strRef>
          </c:tx>
          <c:spPr>
            <a:ln w="38100">
              <a:solidFill>
                <a:srgbClr val="00B050"/>
              </a:solidFill>
            </a:ln>
          </c:spPr>
          <c:marker>
            <c:symbol val="none"/>
          </c:marker>
          <c:dLbls>
            <c:dLbl>
              <c:idx val="0"/>
              <c:layout>
                <c:manualLayout>
                  <c:x val="-4.6412971658119856E-3"/>
                  <c:y val="-1.15651994951381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Sheet1!$D$51:$J$51</c:f>
              <c:numCache>
                <c:formatCode>m/d/yyyy</c:formatCode>
                <c:ptCount val="7"/>
                <c:pt idx="0">
                  <c:v>41716</c:v>
                </c:pt>
                <c:pt idx="1">
                  <c:v>41746</c:v>
                </c:pt>
                <c:pt idx="2">
                  <c:v>41793</c:v>
                </c:pt>
                <c:pt idx="3">
                  <c:v>41828</c:v>
                </c:pt>
                <c:pt idx="4">
                  <c:v>41884</c:v>
                </c:pt>
                <c:pt idx="5">
                  <c:v>41940</c:v>
                </c:pt>
                <c:pt idx="6">
                  <c:v>41989</c:v>
                </c:pt>
              </c:numCache>
            </c:numRef>
          </c:cat>
          <c:val>
            <c:numRef>
              <c:f>Sheet1!$D$53:$J$53</c:f>
              <c:numCache>
                <c:formatCode>General</c:formatCode>
                <c:ptCount val="7"/>
                <c:pt idx="0">
                  <c:v>800</c:v>
                </c:pt>
                <c:pt idx="1">
                  <c:v>192</c:v>
                </c:pt>
                <c:pt idx="2">
                  <c:v>95</c:v>
                </c:pt>
                <c:pt idx="3">
                  <c:v>81</c:v>
                </c:pt>
                <c:pt idx="4">
                  <c:v>68</c:v>
                </c:pt>
                <c:pt idx="5">
                  <c:v>72</c:v>
                </c:pt>
                <c:pt idx="6">
                  <c:v>71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Sheet1!$C$54</c:f>
              <c:strCache>
                <c:ptCount val="1"/>
                <c:pt idx="0">
                  <c:v>RF</c:v>
                </c:pt>
              </c:strCache>
            </c:strRef>
          </c:tx>
          <c:spPr>
            <a:ln w="38100">
              <a:solidFill>
                <a:schemeClr val="tx1"/>
              </a:solidFill>
            </a:ln>
          </c:spPr>
          <c:marker>
            <c:symbol val="none"/>
          </c:marker>
          <c:cat>
            <c:numRef>
              <c:f>Sheet1!$D$51:$J$51</c:f>
              <c:numCache>
                <c:formatCode>m/d/yyyy</c:formatCode>
                <c:ptCount val="7"/>
                <c:pt idx="0">
                  <c:v>41716</c:v>
                </c:pt>
                <c:pt idx="1">
                  <c:v>41746</c:v>
                </c:pt>
                <c:pt idx="2">
                  <c:v>41793</c:v>
                </c:pt>
                <c:pt idx="3">
                  <c:v>41828</c:v>
                </c:pt>
                <c:pt idx="4">
                  <c:v>41884</c:v>
                </c:pt>
                <c:pt idx="5">
                  <c:v>41940</c:v>
                </c:pt>
                <c:pt idx="6">
                  <c:v>41989</c:v>
                </c:pt>
              </c:numCache>
            </c:numRef>
          </c:cat>
          <c:val>
            <c:numRef>
              <c:f>Sheet1!$D$54:$J$54</c:f>
              <c:numCache>
                <c:formatCode>General</c:formatCode>
                <c:ptCount val="7"/>
                <c:pt idx="0">
                  <c:v>1583.7</c:v>
                </c:pt>
                <c:pt idx="1">
                  <c:v>491</c:v>
                </c:pt>
                <c:pt idx="2">
                  <c:v>376</c:v>
                </c:pt>
                <c:pt idx="3">
                  <c:v>225</c:v>
                </c:pt>
                <c:pt idx="4">
                  <c:v>163</c:v>
                </c:pt>
                <c:pt idx="5">
                  <c:v>170</c:v>
                </c:pt>
                <c:pt idx="6">
                  <c:v>163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973376"/>
        <c:axId val="37971840"/>
      </c:lineChart>
      <c:dateAx>
        <c:axId val="3755366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37555200"/>
        <c:crosses val="autoZero"/>
        <c:auto val="1"/>
        <c:lblOffset val="100"/>
        <c:baseTimeUnit val="months"/>
      </c:dateAx>
      <c:valAx>
        <c:axId val="37555200"/>
        <c:scaling>
          <c:orientation val="minMax"/>
          <c:max val="12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 b="1"/>
            </a:pPr>
            <a:endParaRPr lang="ja-JP"/>
          </a:p>
        </c:txPr>
        <c:crossAx val="37553664"/>
        <c:crosses val="autoZero"/>
        <c:crossBetween val="between"/>
      </c:valAx>
      <c:valAx>
        <c:axId val="3797184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ja-JP"/>
          </a:p>
        </c:txPr>
        <c:crossAx val="37973376"/>
        <c:crosses val="max"/>
        <c:crossBetween val="between"/>
      </c:valAx>
      <c:dateAx>
        <c:axId val="37973376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37971840"/>
        <c:crosses val="autoZero"/>
        <c:auto val="1"/>
        <c:lblOffset val="100"/>
        <c:baseTimeUnit val="months"/>
      </c:dateAx>
    </c:plotArea>
    <c:legend>
      <c:legendPos val="r"/>
      <c:layout>
        <c:manualLayout>
          <c:xMode val="edge"/>
          <c:yMode val="edge"/>
          <c:x val="0.25412783082581464"/>
          <c:y val="6.8401780494334902E-2"/>
          <c:w val="0.46430014111492485"/>
          <c:h val="0.10856717195357164"/>
        </c:manualLayout>
      </c:layout>
      <c:overlay val="0"/>
      <c:txPr>
        <a:bodyPr/>
        <a:lstStyle/>
        <a:p>
          <a:pPr>
            <a:defRPr sz="1400" b="1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114562434239333"/>
          <c:y val="0.1207746240755858"/>
          <c:w val="0.77418020313335867"/>
          <c:h val="0.82941529041056627"/>
        </c:manualLayout>
      </c:layout>
      <c:lineChart>
        <c:grouping val="standard"/>
        <c:varyColors val="0"/>
        <c:ser>
          <c:idx val="0"/>
          <c:order val="0"/>
          <c:tx>
            <c:strRef>
              <c:f>Sheet1!$D$21</c:f>
              <c:strCache>
                <c:ptCount val="1"/>
                <c:pt idx="0">
                  <c:v>ESR</c:v>
                </c:pt>
              </c:strCache>
            </c:strRef>
          </c:tx>
          <c:spPr>
            <a:ln w="38100">
              <a:solidFill>
                <a:srgbClr val="FF0000"/>
              </a:solidFill>
            </a:ln>
          </c:spPr>
          <c:marker>
            <c:symbol val="none"/>
          </c:marker>
          <c:cat>
            <c:numRef>
              <c:f>Sheet1!$E$20:$H$20</c:f>
              <c:numCache>
                <c:formatCode>m/d/yyyy</c:formatCode>
                <c:ptCount val="4"/>
                <c:pt idx="0">
                  <c:v>41789</c:v>
                </c:pt>
                <c:pt idx="1">
                  <c:v>41814</c:v>
                </c:pt>
                <c:pt idx="2">
                  <c:v>41842</c:v>
                </c:pt>
                <c:pt idx="3">
                  <c:v>41891</c:v>
                </c:pt>
              </c:numCache>
            </c:numRef>
          </c:cat>
          <c:val>
            <c:numRef>
              <c:f>Sheet1!$E$21:$H$21</c:f>
              <c:numCache>
                <c:formatCode>General</c:formatCode>
                <c:ptCount val="4"/>
                <c:pt idx="0">
                  <c:v>54</c:v>
                </c:pt>
                <c:pt idx="1">
                  <c:v>10</c:v>
                </c:pt>
                <c:pt idx="2">
                  <c:v>8</c:v>
                </c:pt>
                <c:pt idx="3">
                  <c:v>11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Sheet1!$D$22</c:f>
              <c:strCache>
                <c:ptCount val="1"/>
                <c:pt idx="0">
                  <c:v>CRP</c:v>
                </c:pt>
              </c:strCache>
            </c:strRef>
          </c:tx>
          <c:spPr>
            <a:ln w="38100">
              <a:solidFill>
                <a:schemeClr val="tx1"/>
              </a:solidFill>
            </a:ln>
          </c:spPr>
          <c:marker>
            <c:symbol val="none"/>
          </c:marker>
          <c:dLbls>
            <c:dLbl>
              <c:idx val="1"/>
              <c:layout>
                <c:manualLayout>
                  <c:x val="-1.1856759146275998E-2"/>
                  <c:y val="-1.78925369000867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1.4820948932844997E-3"/>
                  <c:y val="-1.53364602000743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3.8534467225396989E-2"/>
                  <c:y val="-1.78925369000867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200" b="1"/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Sheet1!$E$20:$H$20</c:f>
              <c:numCache>
                <c:formatCode>m/d/yyyy</c:formatCode>
                <c:ptCount val="4"/>
                <c:pt idx="0">
                  <c:v>41789</c:v>
                </c:pt>
                <c:pt idx="1">
                  <c:v>41814</c:v>
                </c:pt>
                <c:pt idx="2">
                  <c:v>41842</c:v>
                </c:pt>
                <c:pt idx="3">
                  <c:v>41891</c:v>
                </c:pt>
              </c:numCache>
            </c:numRef>
          </c:cat>
          <c:val>
            <c:numRef>
              <c:f>Sheet1!$E$22:$H$22</c:f>
              <c:numCache>
                <c:formatCode>General</c:formatCode>
                <c:ptCount val="4"/>
                <c:pt idx="0">
                  <c:v>9.8699999999999992</c:v>
                </c:pt>
                <c:pt idx="1">
                  <c:v>0.16</c:v>
                </c:pt>
                <c:pt idx="2">
                  <c:v>0.19</c:v>
                </c:pt>
                <c:pt idx="3">
                  <c:v>0.14000000000000001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Sheet1!$D$24</c:f>
              <c:strCache>
                <c:ptCount val="1"/>
                <c:pt idx="0">
                  <c:v>DAS28ESR</c:v>
                </c:pt>
              </c:strCache>
            </c:strRef>
          </c:tx>
          <c:spPr>
            <a:ln w="38100">
              <a:solidFill>
                <a:srgbClr val="FFC000"/>
              </a:solidFill>
            </a:ln>
          </c:spPr>
          <c:marker>
            <c:symbol val="none"/>
          </c:marker>
          <c:cat>
            <c:numRef>
              <c:f>Sheet1!$E$20:$H$20</c:f>
              <c:numCache>
                <c:formatCode>m/d/yyyy</c:formatCode>
                <c:ptCount val="4"/>
                <c:pt idx="0">
                  <c:v>41789</c:v>
                </c:pt>
                <c:pt idx="1">
                  <c:v>41814</c:v>
                </c:pt>
                <c:pt idx="2">
                  <c:v>41842</c:v>
                </c:pt>
                <c:pt idx="3">
                  <c:v>41891</c:v>
                </c:pt>
              </c:numCache>
            </c:numRef>
          </c:cat>
          <c:val>
            <c:numRef>
              <c:f>Sheet1!$E$24:$H$24</c:f>
              <c:numCache>
                <c:formatCode>General</c:formatCode>
                <c:ptCount val="4"/>
                <c:pt idx="0">
                  <c:v>5.5640030885535721</c:v>
                </c:pt>
                <c:pt idx="1">
                  <c:v>3.009748957489232</c:v>
                </c:pt>
                <c:pt idx="2">
                  <c:v>2.4575686741048184</c:v>
                </c:pt>
                <c:pt idx="3">
                  <c:v>2.9604862858877929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340672"/>
        <c:axId val="37342592"/>
      </c:lineChart>
      <c:lineChart>
        <c:grouping val="standard"/>
        <c:varyColors val="0"/>
        <c:ser>
          <c:idx val="2"/>
          <c:order val="2"/>
          <c:tx>
            <c:strRef>
              <c:f>Sheet1!$D$23</c:f>
              <c:strCache>
                <c:ptCount val="1"/>
                <c:pt idx="0">
                  <c:v>MMP-3</c:v>
                </c:pt>
              </c:strCache>
            </c:strRef>
          </c:tx>
          <c:spPr>
            <a:ln w="38100">
              <a:solidFill>
                <a:srgbClr val="00B050"/>
              </a:solidFill>
            </a:ln>
          </c:spPr>
          <c:marker>
            <c:symbol val="none"/>
          </c:marker>
          <c:dLbls>
            <c:dLbl>
              <c:idx val="1"/>
              <c:layout>
                <c:manualLayout>
                  <c:x val="-1.3338854039560496E-2"/>
                  <c:y val="1.53364602000744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1.4820948932844997E-3"/>
                  <c:y val="-1.53364602000743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2.8159802972405494E-2"/>
                  <c:y val="2.81168437001363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100" b="1">
                    <a:solidFill>
                      <a:srgbClr val="00B050"/>
                    </a:solidFill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Sheet1!$E$20:$H$20</c:f>
              <c:numCache>
                <c:formatCode>m/d/yyyy</c:formatCode>
                <c:ptCount val="4"/>
                <c:pt idx="0">
                  <c:v>41789</c:v>
                </c:pt>
                <c:pt idx="1">
                  <c:v>41814</c:v>
                </c:pt>
                <c:pt idx="2">
                  <c:v>41842</c:v>
                </c:pt>
                <c:pt idx="3">
                  <c:v>41891</c:v>
                </c:pt>
              </c:numCache>
            </c:numRef>
          </c:cat>
          <c:val>
            <c:numRef>
              <c:f>Sheet1!$E$23:$H$23</c:f>
              <c:numCache>
                <c:formatCode>General</c:formatCode>
                <c:ptCount val="4"/>
                <c:pt idx="0">
                  <c:v>699</c:v>
                </c:pt>
                <c:pt idx="1">
                  <c:v>151</c:v>
                </c:pt>
                <c:pt idx="2">
                  <c:v>147</c:v>
                </c:pt>
                <c:pt idx="3">
                  <c:v>136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346688"/>
        <c:axId val="37344768"/>
      </c:lineChart>
      <c:dateAx>
        <c:axId val="37340672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37342592"/>
        <c:crosses val="autoZero"/>
        <c:auto val="0"/>
        <c:lblOffset val="100"/>
        <c:baseTimeUnit val="days"/>
      </c:dateAx>
      <c:valAx>
        <c:axId val="37342592"/>
        <c:scaling>
          <c:orientation val="minMax"/>
          <c:max val="5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 b="1"/>
            </a:pPr>
            <a:endParaRPr lang="ja-JP"/>
          </a:p>
        </c:txPr>
        <c:crossAx val="37340672"/>
        <c:crosses val="autoZero"/>
        <c:crossBetween val="between"/>
      </c:valAx>
      <c:valAx>
        <c:axId val="3734476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 b="1"/>
            </a:pPr>
            <a:endParaRPr lang="ja-JP"/>
          </a:p>
        </c:txPr>
        <c:crossAx val="37346688"/>
        <c:crosses val="max"/>
        <c:crossBetween val="between"/>
      </c:valAx>
      <c:dateAx>
        <c:axId val="37346688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37344768"/>
        <c:crosses val="autoZero"/>
        <c:auto val="1"/>
        <c:lblOffset val="100"/>
        <c:baseTimeUnit val="days"/>
      </c:dateAx>
    </c:plotArea>
    <c:legend>
      <c:legendPos val="r"/>
      <c:layout>
        <c:manualLayout>
          <c:xMode val="edge"/>
          <c:yMode val="edge"/>
          <c:x val="0.25561037102320094"/>
          <c:y val="0.12866646057040362"/>
          <c:w val="0.4716841686124511"/>
          <c:h val="6.5306753355907313E-2"/>
        </c:manualLayout>
      </c:layout>
      <c:overlay val="0"/>
      <c:txPr>
        <a:bodyPr/>
        <a:lstStyle/>
        <a:p>
          <a:pPr>
            <a:defRPr sz="1400" b="1"/>
          </a:pPr>
          <a:endParaRPr lang="ja-JP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FF785-1F1D-4678-8817-045D5FCC20B4}" type="datetimeFigureOut">
              <a:rPr kumimoji="1" lang="ja-JP" altLang="en-US" smtClean="0"/>
              <a:t>2015/1/17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B198E-3021-47C5-BE65-D4EB2A2F06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7325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198E-3021-47C5-BE65-D4EB2A2F06F8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434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198E-3021-47C5-BE65-D4EB2A2F06F8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434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198E-3021-47C5-BE65-D4EB2A2F06F8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512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FFC000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FD6D-3B78-4082-8320-ABF49079D946}" type="datetimeFigureOut">
              <a:rPr kumimoji="1" lang="ja-JP" altLang="en-US" smtClean="0"/>
              <a:t>2015/1/17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1D91-0EFD-4FFC-B47E-D0045C5604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2215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FD6D-3B78-4082-8320-ABF49079D946}" type="datetimeFigureOut">
              <a:rPr kumimoji="1" lang="ja-JP" altLang="en-US" smtClean="0"/>
              <a:t>2015/1/17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1D91-0EFD-4FFC-B47E-D0045C5604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201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FD6D-3B78-4082-8320-ABF49079D946}" type="datetimeFigureOut">
              <a:rPr kumimoji="1" lang="ja-JP" altLang="en-US" smtClean="0"/>
              <a:t>2015/1/17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1D91-0EFD-4FFC-B47E-D0045C5604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2236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FD6D-3B78-4082-8320-ABF49079D946}" type="datetimeFigureOut">
              <a:rPr kumimoji="1" lang="ja-JP" altLang="en-US" smtClean="0"/>
              <a:t>2015/1/17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1D91-0EFD-4FFC-B47E-D0045C5604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5364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FD6D-3B78-4082-8320-ABF49079D946}" type="datetimeFigureOut">
              <a:rPr kumimoji="1" lang="ja-JP" altLang="en-US" smtClean="0"/>
              <a:t>2015/1/17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1D91-0EFD-4FFC-B47E-D0045C5604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2997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FD6D-3B78-4082-8320-ABF49079D946}" type="datetimeFigureOut">
              <a:rPr kumimoji="1" lang="ja-JP" altLang="en-US" smtClean="0"/>
              <a:t>2015/1/17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1D91-0EFD-4FFC-B47E-D0045C5604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2996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FD6D-3B78-4082-8320-ABF49079D946}" type="datetimeFigureOut">
              <a:rPr kumimoji="1" lang="ja-JP" altLang="en-US" smtClean="0"/>
              <a:t>2015/1/17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1D91-0EFD-4FFC-B47E-D0045C5604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2474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FD6D-3B78-4082-8320-ABF49079D946}" type="datetimeFigureOut">
              <a:rPr kumimoji="1" lang="ja-JP" altLang="en-US" smtClean="0"/>
              <a:t>2015/1/17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1D91-0EFD-4FFC-B47E-D0045C5604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8142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FD6D-3B78-4082-8320-ABF49079D946}" type="datetimeFigureOut">
              <a:rPr kumimoji="1" lang="ja-JP" altLang="en-US" smtClean="0"/>
              <a:t>2015/1/17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1D91-0EFD-4FFC-B47E-D0045C5604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427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FD6D-3B78-4082-8320-ABF49079D946}" type="datetimeFigureOut">
              <a:rPr kumimoji="1" lang="ja-JP" altLang="en-US" smtClean="0"/>
              <a:t>2015/1/17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1D91-0EFD-4FFC-B47E-D0045C5604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863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6FD6D-3B78-4082-8320-ABF49079D946}" type="datetimeFigureOut">
              <a:rPr kumimoji="1" lang="ja-JP" altLang="en-US" smtClean="0"/>
              <a:t>2015/1/17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51D91-0EFD-4FFC-B47E-D0045C5604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3982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2060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6FD6D-3B78-4082-8320-ABF49079D946}" type="datetimeFigureOut">
              <a:rPr kumimoji="1" lang="ja-JP" altLang="en-US" smtClean="0"/>
              <a:t>2015/1/17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51D91-0EFD-4FFC-B47E-D0045C5604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8452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b="1" kern="1200">
          <a:solidFill>
            <a:srgbClr val="FFC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関節リウマチ</a:t>
            </a:r>
            <a:r>
              <a:rPr lang="ja-JP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ja-JP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</a:t>
            </a:r>
            <a:r>
              <a:rPr lang="ja-JP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en-US" altLang="ja-JP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ja-JP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ja-JP" alt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サイトカインと治療戦略</a:t>
            </a:r>
            <a:endParaRPr kumimoji="1" lang="ja-JP" alt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愛知医科大学　整形外科</a:t>
            </a:r>
            <a:endParaRPr kumimoji="1" lang="en-US" altLang="ja-JP" dirty="0" smtClean="0"/>
          </a:p>
          <a:p>
            <a:r>
              <a:rPr lang="ja-JP" altLang="en-US" dirty="0" smtClean="0"/>
              <a:t>栗巣野　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218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 dirty="0"/>
              <a:t>関</a:t>
            </a:r>
            <a:r>
              <a:rPr lang="ja-JP" altLang="en-US" dirty="0" smtClean="0"/>
              <a:t>節リウマチの</a:t>
            </a:r>
            <a:r>
              <a:rPr lang="ja-JP" altLang="en-US" dirty="0"/>
              <a:t>臨</a:t>
            </a:r>
            <a:r>
              <a:rPr lang="ja-JP" altLang="en-US" dirty="0" smtClean="0"/>
              <a:t>床像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771800" y="1268760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症例</a:t>
            </a:r>
            <a:r>
              <a:rPr lang="en-US" altLang="ja-JP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　</a:t>
            </a:r>
            <a:r>
              <a:rPr lang="en-US" altLang="ja-JP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23</a:t>
            </a:r>
            <a:r>
              <a:rPr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歳</a:t>
            </a:r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　女性</a:t>
            </a:r>
            <a:endParaRPr kumimoji="1" lang="ja-JP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3" t="19154" r="9117"/>
          <a:stretch/>
        </p:blipFill>
        <p:spPr bwMode="auto">
          <a:xfrm rot="10800000">
            <a:off x="4860033" y="1983363"/>
            <a:ext cx="3018170" cy="443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1" r="20633" b="35269"/>
          <a:stretch/>
        </p:blipFill>
        <p:spPr bwMode="auto">
          <a:xfrm rot="10800000">
            <a:off x="1043609" y="1972048"/>
            <a:ext cx="2654505" cy="4449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1430008" y="6076095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２５</a:t>
            </a:r>
            <a:r>
              <a:rPr kumimoji="1" lang="ja-JP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歳　</a:t>
            </a:r>
            <a:r>
              <a:rPr lang="en-US" altLang="ja-JP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</a:t>
            </a:r>
            <a:r>
              <a:rPr kumimoji="1" lang="ja-JP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ヵ月</a:t>
            </a:r>
            <a:endParaRPr kumimoji="1" lang="ja-JP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508104" y="609329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２５</a:t>
            </a:r>
            <a:r>
              <a:rPr kumimoji="1" lang="ja-JP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歳　</a:t>
            </a:r>
            <a:r>
              <a:rPr lang="en-US" altLang="ja-JP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11</a:t>
            </a:r>
            <a:r>
              <a:rPr kumimoji="1" lang="ja-JP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ヵ月</a:t>
            </a:r>
            <a:endParaRPr kumimoji="1" lang="ja-JP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394004" y="63720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MTX</a:t>
            </a:r>
            <a:r>
              <a:rPr lang="ja-JP" altLang="en-US" dirty="0" smtClean="0">
                <a:solidFill>
                  <a:srgbClr val="FF0000"/>
                </a:solidFill>
              </a:rPr>
              <a:t>＋</a:t>
            </a:r>
            <a:r>
              <a:rPr lang="en-US" altLang="ja-JP" dirty="0" smtClean="0">
                <a:solidFill>
                  <a:srgbClr val="FF0000"/>
                </a:solidFill>
              </a:rPr>
              <a:t>TOC </a:t>
            </a:r>
            <a:r>
              <a:rPr lang="ja-JP" altLang="en-US" dirty="0" smtClean="0">
                <a:solidFill>
                  <a:srgbClr val="FF0000"/>
                </a:solidFill>
              </a:rPr>
              <a:t>開始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3" name="二等辺三角形 12"/>
          <p:cNvSpPr/>
          <p:nvPr/>
        </p:nvSpPr>
        <p:spPr>
          <a:xfrm rot="6300000">
            <a:off x="4951310" y="3633464"/>
            <a:ext cx="130924" cy="833150"/>
          </a:xfrm>
          <a:prstGeom prst="triangle">
            <a:avLst/>
          </a:prstGeom>
          <a:solidFill>
            <a:srgbClr val="FF0000"/>
          </a:solidFill>
          <a:ln>
            <a:solidFill>
              <a:srgbClr val="B903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86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23728" y="2136804"/>
            <a:ext cx="5256583" cy="3740468"/>
          </a:xfrm>
        </p:spPr>
        <p:txBody>
          <a:bodyPr>
            <a:noAutofit/>
          </a:bodyPr>
          <a:lstStyle/>
          <a:p>
            <a:endParaRPr kumimoji="1" lang="en-US" altLang="ja-JP" sz="4000" b="1" dirty="0" smtClean="0">
              <a:latin typeface="+mn-ea"/>
            </a:endParaRPr>
          </a:p>
          <a:p>
            <a:r>
              <a:rPr lang="ja-JP" altLang="en-US" sz="4000" b="1" dirty="0">
                <a:latin typeface="+mn-ea"/>
              </a:rPr>
              <a:t>疼</a:t>
            </a:r>
            <a:r>
              <a:rPr lang="ja-JP" altLang="en-US" sz="4000" b="1" dirty="0" smtClean="0">
                <a:latin typeface="+mn-ea"/>
              </a:rPr>
              <a:t>痛・関</a:t>
            </a:r>
            <a:r>
              <a:rPr lang="ja-JP" altLang="en-US" sz="4000" b="1" dirty="0" smtClean="0">
                <a:latin typeface="+mn-ea"/>
              </a:rPr>
              <a:t>節腫脹</a:t>
            </a:r>
            <a:endParaRPr kumimoji="1" lang="en-US" altLang="ja-JP" sz="4000" b="1" dirty="0" smtClean="0">
              <a:latin typeface="+mn-ea"/>
            </a:endParaRPr>
          </a:p>
          <a:p>
            <a:r>
              <a:rPr lang="ja-JP" altLang="en-US" sz="4000" b="1" dirty="0" smtClean="0">
                <a:latin typeface="+mn-ea"/>
              </a:rPr>
              <a:t>関節裂隙の狭小化</a:t>
            </a:r>
            <a:endParaRPr lang="en-US" altLang="ja-JP" sz="4000" b="1" dirty="0" smtClean="0">
              <a:latin typeface="+mn-ea"/>
            </a:endParaRPr>
          </a:p>
          <a:p>
            <a:r>
              <a:rPr lang="ja-JP" altLang="en-US" sz="4000" b="1" dirty="0" smtClean="0">
                <a:latin typeface="+mn-ea"/>
              </a:rPr>
              <a:t>骨</a:t>
            </a:r>
            <a:r>
              <a:rPr lang="ja-JP" altLang="en-US" sz="4000" b="1" dirty="0">
                <a:latin typeface="+mn-ea"/>
              </a:rPr>
              <a:t>びらん</a:t>
            </a:r>
            <a:endParaRPr lang="en-US" altLang="ja-JP" sz="4000" b="1" dirty="0" smtClean="0">
              <a:latin typeface="+mn-ea"/>
            </a:endParaRP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ja-JP" dirty="0" smtClean="0"/>
              <a:t>RA</a:t>
            </a:r>
            <a:r>
              <a:rPr lang="ja-JP" altLang="en-US" dirty="0" smtClean="0"/>
              <a:t>の問題点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87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55777" y="2132856"/>
            <a:ext cx="5256583" cy="3740468"/>
          </a:xfrm>
        </p:spPr>
        <p:txBody>
          <a:bodyPr>
            <a:noAutofit/>
          </a:bodyPr>
          <a:lstStyle/>
          <a:p>
            <a:endParaRPr kumimoji="1" lang="en-US" altLang="ja-JP" sz="4000" b="1" dirty="0" smtClean="0">
              <a:latin typeface="+mn-ea"/>
            </a:endParaRPr>
          </a:p>
          <a:p>
            <a:r>
              <a:rPr lang="ja-JP" altLang="en-US" sz="4000" b="1" dirty="0">
                <a:latin typeface="+mn-ea"/>
              </a:rPr>
              <a:t>炎</a:t>
            </a:r>
            <a:r>
              <a:rPr lang="ja-JP" altLang="en-US" sz="4000" b="1" dirty="0" smtClean="0">
                <a:latin typeface="+mn-ea"/>
              </a:rPr>
              <a:t>症の持続</a:t>
            </a:r>
            <a:endParaRPr kumimoji="1" lang="en-US" altLang="ja-JP" sz="4000" b="1" dirty="0" smtClean="0">
              <a:latin typeface="+mn-ea"/>
            </a:endParaRPr>
          </a:p>
          <a:p>
            <a:r>
              <a:rPr lang="ja-JP" altLang="en-US" sz="4000" b="1" dirty="0" smtClean="0">
                <a:latin typeface="+mn-ea"/>
              </a:rPr>
              <a:t>軟骨破壊</a:t>
            </a:r>
            <a:endParaRPr lang="en-US" altLang="ja-JP" sz="4000" b="1" dirty="0" smtClean="0">
              <a:latin typeface="+mn-ea"/>
            </a:endParaRPr>
          </a:p>
          <a:p>
            <a:r>
              <a:rPr lang="ja-JP" altLang="en-US" sz="4000" b="1" dirty="0">
                <a:latin typeface="+mn-ea"/>
              </a:rPr>
              <a:t>骨融解</a:t>
            </a:r>
            <a:endParaRPr lang="en-US" altLang="ja-JP" sz="4000" b="1" dirty="0" smtClean="0">
              <a:latin typeface="+mn-ea"/>
            </a:endParaRP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403648" y="1196752"/>
            <a:ext cx="6183021" cy="1143000"/>
          </a:xfrm>
        </p:spPr>
        <p:txBody>
          <a:bodyPr/>
          <a:lstStyle/>
          <a:p>
            <a:pPr algn="l"/>
            <a:r>
              <a:rPr lang="ja-JP" altLang="en-US" dirty="0"/>
              <a:t>それ</a:t>
            </a:r>
            <a:r>
              <a:rPr lang="ja-JP" altLang="en-US" dirty="0" smtClean="0"/>
              <a:t>は</a:t>
            </a:r>
            <a:r>
              <a:rPr lang="en-US" altLang="ja-JP" dirty="0" smtClean="0"/>
              <a:t>,</a:t>
            </a:r>
            <a:endParaRPr kumimoji="1" lang="ja-JP" altLang="en-US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709459" y="5670376"/>
            <a:ext cx="618302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b="1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ja-JP" altLang="en-US" dirty="0" smtClean="0"/>
              <a:t>の結果です</a:t>
            </a:r>
            <a:r>
              <a:rPr lang="en-US" altLang="ja-JP" dirty="0" smtClean="0"/>
              <a:t>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075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関節リウマチの原因？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173044" y="2420888"/>
            <a:ext cx="6378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 smtClean="0">
                <a:latin typeface="+mn-ea"/>
              </a:rPr>
              <a:t>B</a:t>
            </a:r>
            <a:r>
              <a:rPr kumimoji="1" lang="ja-JP" altLang="en-US" sz="4400" b="1" dirty="0" smtClean="0">
                <a:latin typeface="+mn-ea"/>
              </a:rPr>
              <a:t>細胞説</a:t>
            </a:r>
            <a:endParaRPr kumimoji="1" lang="ja-JP" altLang="en-US" sz="4400" b="1" dirty="0">
              <a:latin typeface="+mn-ea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173044" y="3933220"/>
            <a:ext cx="6378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b="1" dirty="0" smtClean="0">
                <a:latin typeface="+mn-ea"/>
              </a:rPr>
              <a:t>T</a:t>
            </a:r>
            <a:r>
              <a:rPr lang="ja-JP" altLang="en-US" sz="4400" b="1" dirty="0" smtClean="0">
                <a:latin typeface="+mn-ea"/>
              </a:rPr>
              <a:t>細胞説</a:t>
            </a:r>
            <a:endParaRPr kumimoji="1" lang="ja-JP" altLang="en-US" sz="4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888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関節リウマチの原因？</a:t>
            </a:r>
            <a:endParaRPr kumimoji="1" lang="ja-JP" altLang="en-US" dirty="0"/>
          </a:p>
        </p:txBody>
      </p:sp>
      <p:sp>
        <p:nvSpPr>
          <p:cNvPr id="28" name="円弧 27"/>
          <p:cNvSpPr/>
          <p:nvPr/>
        </p:nvSpPr>
        <p:spPr>
          <a:xfrm>
            <a:off x="236440" y="2120011"/>
            <a:ext cx="5904656" cy="4725144"/>
          </a:xfrm>
          <a:prstGeom prst="arc">
            <a:avLst>
              <a:gd name="adj1" fmla="val 12169521"/>
              <a:gd name="adj2" fmla="val 4451369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弧 28"/>
          <p:cNvSpPr/>
          <p:nvPr/>
        </p:nvSpPr>
        <p:spPr>
          <a:xfrm>
            <a:off x="287921" y="2223080"/>
            <a:ext cx="5788311" cy="4540770"/>
          </a:xfrm>
          <a:prstGeom prst="arc">
            <a:avLst>
              <a:gd name="adj1" fmla="val 12169521"/>
              <a:gd name="adj2" fmla="val 4451369"/>
            </a:avLst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月 29"/>
          <p:cNvSpPr/>
          <p:nvPr/>
        </p:nvSpPr>
        <p:spPr>
          <a:xfrm rot="20144509">
            <a:off x="1745470" y="3234565"/>
            <a:ext cx="648072" cy="516901"/>
          </a:xfrm>
          <a:prstGeom prst="moon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>
                <a:lumMod val="95000"/>
              </a:schemeClr>
            </a:solidFill>
          </a:ln>
          <a:effectLst>
            <a:glow rad="1270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角丸四角形 30"/>
          <p:cNvSpPr/>
          <p:nvPr/>
        </p:nvSpPr>
        <p:spPr>
          <a:xfrm>
            <a:off x="1043608" y="4293096"/>
            <a:ext cx="2376264" cy="2016795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157266" y="5213226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小胞体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043777" y="371880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変性たんぱく質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433119" y="2030224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細胞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771800" y="126876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 smtClean="0">
                <a:latin typeface="+mn-ea"/>
              </a:rPr>
              <a:t>B</a:t>
            </a:r>
            <a:r>
              <a:rPr kumimoji="1" lang="ja-JP" altLang="en-US" sz="2800" b="1" dirty="0" smtClean="0">
                <a:latin typeface="+mn-ea"/>
              </a:rPr>
              <a:t>細胞説</a:t>
            </a:r>
            <a:endParaRPr kumimoji="1" lang="ja-JP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243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関節リウマチの原因？</a:t>
            </a:r>
            <a:endParaRPr kumimoji="1" lang="ja-JP" altLang="en-US" dirty="0"/>
          </a:p>
        </p:txBody>
      </p:sp>
      <p:sp>
        <p:nvSpPr>
          <p:cNvPr id="28" name="円弧 27"/>
          <p:cNvSpPr/>
          <p:nvPr/>
        </p:nvSpPr>
        <p:spPr>
          <a:xfrm>
            <a:off x="236440" y="2120011"/>
            <a:ext cx="5904656" cy="4725144"/>
          </a:xfrm>
          <a:prstGeom prst="arc">
            <a:avLst>
              <a:gd name="adj1" fmla="val 12169521"/>
              <a:gd name="adj2" fmla="val 4451369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弧 28"/>
          <p:cNvSpPr/>
          <p:nvPr/>
        </p:nvSpPr>
        <p:spPr>
          <a:xfrm>
            <a:off x="287921" y="2223080"/>
            <a:ext cx="5788311" cy="4540770"/>
          </a:xfrm>
          <a:prstGeom prst="arc">
            <a:avLst>
              <a:gd name="adj1" fmla="val 12169521"/>
              <a:gd name="adj2" fmla="val 4451369"/>
            </a:avLst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角丸四角形 30"/>
          <p:cNvSpPr/>
          <p:nvPr/>
        </p:nvSpPr>
        <p:spPr>
          <a:xfrm>
            <a:off x="1043608" y="4293096"/>
            <a:ext cx="2376264" cy="2016795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157266" y="5919663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小胞体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043777" y="371880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変性たんぱく質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433119" y="2030224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細胞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月 29"/>
          <p:cNvSpPr/>
          <p:nvPr/>
        </p:nvSpPr>
        <p:spPr>
          <a:xfrm rot="20144509">
            <a:off x="1911265" y="4589447"/>
            <a:ext cx="648072" cy="516901"/>
          </a:xfrm>
          <a:prstGeom prst="moon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>
                <a:lumMod val="95000"/>
              </a:schemeClr>
            </a:solidFill>
          </a:ln>
          <a:effectLst>
            <a:glow rad="1270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771800" y="126876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 smtClean="0">
                <a:latin typeface="+mn-ea"/>
              </a:rPr>
              <a:t>B</a:t>
            </a:r>
            <a:r>
              <a:rPr kumimoji="1" lang="ja-JP" altLang="en-US" sz="2800" b="1" dirty="0" smtClean="0">
                <a:latin typeface="+mn-ea"/>
              </a:rPr>
              <a:t>細胞説</a:t>
            </a:r>
            <a:endParaRPr kumimoji="1" lang="ja-JP" altLang="en-US" sz="2800" b="1" dirty="0">
              <a:latin typeface="+mn-ea"/>
            </a:endParaRPr>
          </a:p>
        </p:txBody>
      </p:sp>
      <p:sp>
        <p:nvSpPr>
          <p:cNvPr id="3" name="下矢印 2"/>
          <p:cNvSpPr/>
          <p:nvPr/>
        </p:nvSpPr>
        <p:spPr>
          <a:xfrm rot="19800000">
            <a:off x="1798540" y="4033038"/>
            <a:ext cx="134368" cy="678645"/>
          </a:xfrm>
          <a:prstGeom prst="downArrow">
            <a:avLst>
              <a:gd name="adj1" fmla="val 50000"/>
              <a:gd name="adj2" fmla="val 151752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244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関節リウマチの原因？</a:t>
            </a:r>
            <a:endParaRPr kumimoji="1" lang="ja-JP" altLang="en-US" dirty="0"/>
          </a:p>
        </p:txBody>
      </p:sp>
      <p:sp>
        <p:nvSpPr>
          <p:cNvPr id="28" name="円弧 27"/>
          <p:cNvSpPr/>
          <p:nvPr/>
        </p:nvSpPr>
        <p:spPr>
          <a:xfrm>
            <a:off x="236440" y="2120011"/>
            <a:ext cx="5904656" cy="4725144"/>
          </a:xfrm>
          <a:prstGeom prst="arc">
            <a:avLst>
              <a:gd name="adj1" fmla="val 12169521"/>
              <a:gd name="adj2" fmla="val 4451369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弧 28"/>
          <p:cNvSpPr/>
          <p:nvPr/>
        </p:nvSpPr>
        <p:spPr>
          <a:xfrm>
            <a:off x="287921" y="2223080"/>
            <a:ext cx="5788311" cy="4540770"/>
          </a:xfrm>
          <a:prstGeom prst="arc">
            <a:avLst>
              <a:gd name="adj1" fmla="val 12169521"/>
              <a:gd name="adj2" fmla="val 4451369"/>
            </a:avLst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角丸四角形 30"/>
          <p:cNvSpPr/>
          <p:nvPr/>
        </p:nvSpPr>
        <p:spPr>
          <a:xfrm>
            <a:off x="1043608" y="4293096"/>
            <a:ext cx="2376264" cy="2016795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157266" y="5919663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小胞体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043777" y="371880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変性たんぱく質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433119" y="2030224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細胞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雲 2"/>
          <p:cNvSpPr/>
          <p:nvPr/>
        </p:nvSpPr>
        <p:spPr>
          <a:xfrm>
            <a:off x="2069409" y="4868877"/>
            <a:ext cx="103430" cy="77409"/>
          </a:xfrm>
          <a:prstGeom prst="cloud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雲 15"/>
          <p:cNvSpPr/>
          <p:nvPr/>
        </p:nvSpPr>
        <p:spPr>
          <a:xfrm>
            <a:off x="2221809" y="4958614"/>
            <a:ext cx="103430" cy="77409"/>
          </a:xfrm>
          <a:prstGeom prst="cloud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雲 16"/>
          <p:cNvSpPr/>
          <p:nvPr/>
        </p:nvSpPr>
        <p:spPr>
          <a:xfrm>
            <a:off x="2374209" y="5173677"/>
            <a:ext cx="103430" cy="77409"/>
          </a:xfrm>
          <a:prstGeom prst="cloud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雲 18"/>
          <p:cNvSpPr/>
          <p:nvPr/>
        </p:nvSpPr>
        <p:spPr>
          <a:xfrm>
            <a:off x="2191349" y="5368680"/>
            <a:ext cx="103430" cy="77409"/>
          </a:xfrm>
          <a:prstGeom prst="cloud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雲 19"/>
          <p:cNvSpPr/>
          <p:nvPr/>
        </p:nvSpPr>
        <p:spPr>
          <a:xfrm>
            <a:off x="1977929" y="5102583"/>
            <a:ext cx="103430" cy="77409"/>
          </a:xfrm>
          <a:prstGeom prst="cloud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雲 20"/>
          <p:cNvSpPr/>
          <p:nvPr/>
        </p:nvSpPr>
        <p:spPr>
          <a:xfrm>
            <a:off x="2069409" y="5284106"/>
            <a:ext cx="103430" cy="77409"/>
          </a:xfrm>
          <a:prstGeom prst="cloud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角丸四角形吹き出し 3"/>
          <p:cNvSpPr/>
          <p:nvPr/>
        </p:nvSpPr>
        <p:spPr>
          <a:xfrm>
            <a:off x="3707904" y="2780928"/>
            <a:ext cx="3096344" cy="1122546"/>
          </a:xfrm>
          <a:prstGeom prst="wedgeRoundRectCallout">
            <a:avLst>
              <a:gd name="adj1" fmla="val -88685"/>
              <a:gd name="adj2" fmla="val 143786"/>
              <a:gd name="adj3" fmla="val 16667"/>
            </a:avLst>
          </a:prstGeom>
          <a:gradFill>
            <a:gsLst>
              <a:gs pos="97000">
                <a:srgbClr val="6F79A3"/>
              </a:gs>
              <a:gs pos="75000">
                <a:srgbClr val="394D82"/>
              </a:gs>
              <a:gs pos="29000">
                <a:srgbClr val="002060"/>
              </a:gs>
              <a:gs pos="100000">
                <a:srgbClr val="FFEBFA"/>
              </a:gs>
            </a:gsLst>
            <a:lin ang="16200000" scaled="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15916" y="2930915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すみやか</a:t>
            </a:r>
            <a:r>
              <a:rPr lang="ja-JP" altLang="en-U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に</a:t>
            </a:r>
            <a:endParaRPr lang="en-US" altLang="ja-JP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kumimoji="1" lang="ja-JP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　</a:t>
            </a:r>
            <a:r>
              <a:rPr kumimoji="1" lang="ja-JP" altLang="en-U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　　　分解される！</a:t>
            </a:r>
            <a:endParaRPr kumimoji="1" lang="ja-JP" altLang="en-US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067944" y="1511935"/>
            <a:ext cx="4641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正常ならば</a:t>
            </a:r>
            <a:endParaRPr kumimoji="1" lang="ja-JP" alt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下矢印 22"/>
          <p:cNvSpPr/>
          <p:nvPr/>
        </p:nvSpPr>
        <p:spPr>
          <a:xfrm rot="19800000">
            <a:off x="1798540" y="4033038"/>
            <a:ext cx="134368" cy="678645"/>
          </a:xfrm>
          <a:prstGeom prst="downArrow">
            <a:avLst>
              <a:gd name="adj1" fmla="val 50000"/>
              <a:gd name="adj2" fmla="val 151752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902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/>
          <p:cNvGrpSpPr/>
          <p:nvPr/>
        </p:nvGrpSpPr>
        <p:grpSpPr>
          <a:xfrm rot="5400000">
            <a:off x="1859592" y="4646589"/>
            <a:ext cx="1518714" cy="720080"/>
            <a:chOff x="2483768" y="3428999"/>
            <a:chExt cx="1518714" cy="720080"/>
          </a:xfr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2" name="正方形/長方形 11"/>
            <p:cNvSpPr/>
            <p:nvPr/>
          </p:nvSpPr>
          <p:spPr>
            <a:xfrm>
              <a:off x="3347864" y="3669387"/>
              <a:ext cx="654618" cy="11126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アーチ 12"/>
            <p:cNvSpPr/>
            <p:nvPr/>
          </p:nvSpPr>
          <p:spPr>
            <a:xfrm rot="5400000">
              <a:off x="2561752" y="3351015"/>
              <a:ext cx="720080" cy="876048"/>
            </a:xfrm>
            <a:prstGeom prst="blockArc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3347864" y="3821787"/>
              <a:ext cx="654618" cy="11126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2556114" y="5396655"/>
            <a:ext cx="72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MHC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>
          <a:xfrm>
            <a:off x="1043608" y="4293096"/>
            <a:ext cx="2376264" cy="2016795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157266" y="5919663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小胞体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雲 2"/>
          <p:cNvSpPr/>
          <p:nvPr/>
        </p:nvSpPr>
        <p:spPr>
          <a:xfrm>
            <a:off x="1288831" y="5042806"/>
            <a:ext cx="243880" cy="220859"/>
          </a:xfrm>
          <a:prstGeom prst="cloud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雲 15"/>
          <p:cNvSpPr/>
          <p:nvPr/>
        </p:nvSpPr>
        <p:spPr>
          <a:xfrm>
            <a:off x="1441231" y="5132543"/>
            <a:ext cx="243880" cy="220859"/>
          </a:xfrm>
          <a:prstGeom prst="cloud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雲 16"/>
          <p:cNvSpPr/>
          <p:nvPr/>
        </p:nvSpPr>
        <p:spPr>
          <a:xfrm>
            <a:off x="2505392" y="4598204"/>
            <a:ext cx="243880" cy="220859"/>
          </a:xfrm>
          <a:prstGeom prst="cloud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関節リウマチの原因？</a:t>
            </a:r>
            <a:endParaRPr kumimoji="1" lang="ja-JP" altLang="en-US" dirty="0"/>
          </a:p>
        </p:txBody>
      </p:sp>
      <p:sp>
        <p:nvSpPr>
          <p:cNvPr id="28" name="円弧 27"/>
          <p:cNvSpPr/>
          <p:nvPr/>
        </p:nvSpPr>
        <p:spPr>
          <a:xfrm>
            <a:off x="236440" y="2120011"/>
            <a:ext cx="5904656" cy="4725144"/>
          </a:xfrm>
          <a:prstGeom prst="arc">
            <a:avLst>
              <a:gd name="adj1" fmla="val 12169521"/>
              <a:gd name="adj2" fmla="val 4451369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弧 28"/>
          <p:cNvSpPr/>
          <p:nvPr/>
        </p:nvSpPr>
        <p:spPr>
          <a:xfrm>
            <a:off x="287921" y="2223080"/>
            <a:ext cx="5788311" cy="4540770"/>
          </a:xfrm>
          <a:prstGeom prst="arc">
            <a:avLst>
              <a:gd name="adj1" fmla="val 12169521"/>
              <a:gd name="adj2" fmla="val 4451369"/>
            </a:avLst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433119" y="2030224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細胞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2" name="グループ化 21"/>
          <p:cNvGrpSpPr/>
          <p:nvPr/>
        </p:nvGrpSpPr>
        <p:grpSpPr>
          <a:xfrm rot="5400000">
            <a:off x="1867975" y="4635970"/>
            <a:ext cx="1518714" cy="720080"/>
            <a:chOff x="2483768" y="3428999"/>
            <a:chExt cx="1518714" cy="720080"/>
          </a:xfr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4" name="正方形/長方形 23"/>
            <p:cNvSpPr/>
            <p:nvPr/>
          </p:nvSpPr>
          <p:spPr>
            <a:xfrm>
              <a:off x="3347864" y="3669387"/>
              <a:ext cx="654618" cy="11126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4"/>
            <p:cNvSpPr/>
            <p:nvPr/>
          </p:nvSpPr>
          <p:spPr>
            <a:xfrm rot="5400000">
              <a:off x="2561752" y="3351015"/>
              <a:ext cx="720080" cy="876048"/>
            </a:xfrm>
            <a:prstGeom prst="blockArc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3347864" y="3821787"/>
              <a:ext cx="654618" cy="11126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2564497" y="5386036"/>
            <a:ext cx="72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MHC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5272770" y="1737836"/>
            <a:ext cx="3835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MHC</a:t>
            </a:r>
            <a:r>
              <a:rPr lang="ja-JP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に異常があると</a:t>
            </a:r>
            <a:endParaRPr kumimoji="1" lang="ja-JP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35896" y="3429000"/>
            <a:ext cx="5328592" cy="156966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rgbClr val="FFC000"/>
                </a:solidFill>
                <a:latin typeface="+mn-ea"/>
              </a:rPr>
              <a:t>分</a:t>
            </a:r>
            <a:r>
              <a:rPr lang="ja-JP" altLang="en-US" sz="3200" b="1" dirty="0" smtClean="0">
                <a:solidFill>
                  <a:srgbClr val="FFC000"/>
                </a:solidFill>
                <a:latin typeface="+mn-ea"/>
              </a:rPr>
              <a:t>解途中の変性ﾀﾝﾊﾟｸ質に</a:t>
            </a:r>
            <a:endParaRPr lang="en-US" altLang="ja-JP" sz="3200" b="1" dirty="0" smtClean="0">
              <a:solidFill>
                <a:srgbClr val="FFC000"/>
              </a:solidFill>
              <a:latin typeface="+mn-ea"/>
            </a:endParaRPr>
          </a:p>
          <a:p>
            <a:pPr algn="ctr"/>
            <a:r>
              <a:rPr kumimoji="1" lang="en-US" altLang="ja-JP" sz="3200" b="1" dirty="0" smtClean="0">
                <a:solidFill>
                  <a:srgbClr val="FFC000"/>
                </a:solidFill>
                <a:latin typeface="+mn-ea"/>
              </a:rPr>
              <a:t>MHC</a:t>
            </a:r>
          </a:p>
          <a:p>
            <a:pPr algn="ctr"/>
            <a:r>
              <a:rPr kumimoji="1" lang="ja-JP" altLang="en-US" sz="3200" b="1" dirty="0" smtClean="0">
                <a:solidFill>
                  <a:srgbClr val="FFC000"/>
                </a:solidFill>
                <a:latin typeface="+mn-ea"/>
              </a:rPr>
              <a:t>が反応する</a:t>
            </a:r>
            <a:r>
              <a:rPr kumimoji="1" lang="en-US" altLang="ja-JP" sz="3200" b="1" dirty="0" smtClean="0">
                <a:solidFill>
                  <a:srgbClr val="FFC000"/>
                </a:solidFill>
                <a:latin typeface="+mn-ea"/>
              </a:rPr>
              <a:t>.</a:t>
            </a:r>
            <a:endParaRPr kumimoji="1" lang="ja-JP" altLang="en-US" sz="3200" b="1" dirty="0">
              <a:solidFill>
                <a:srgbClr val="FFC000"/>
              </a:solidFill>
              <a:latin typeface="+mn-ea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91880" y="1412776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しかしながら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671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/>
          <p:cNvGrpSpPr/>
          <p:nvPr/>
        </p:nvGrpSpPr>
        <p:grpSpPr>
          <a:xfrm rot="5400000">
            <a:off x="1859592" y="4646589"/>
            <a:ext cx="1518714" cy="720080"/>
            <a:chOff x="2483768" y="3428999"/>
            <a:chExt cx="1518714" cy="720080"/>
          </a:xfr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2" name="正方形/長方形 11"/>
            <p:cNvSpPr/>
            <p:nvPr/>
          </p:nvSpPr>
          <p:spPr>
            <a:xfrm>
              <a:off x="3347864" y="3669387"/>
              <a:ext cx="654618" cy="11126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アーチ 12"/>
            <p:cNvSpPr/>
            <p:nvPr/>
          </p:nvSpPr>
          <p:spPr>
            <a:xfrm rot="5400000">
              <a:off x="2561752" y="3351015"/>
              <a:ext cx="720080" cy="876048"/>
            </a:xfrm>
            <a:prstGeom prst="blockArc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3347864" y="3821787"/>
              <a:ext cx="654618" cy="11126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2556114" y="5396655"/>
            <a:ext cx="72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MHC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>
          <a:xfrm>
            <a:off x="1043608" y="4293096"/>
            <a:ext cx="2376264" cy="2016795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157266" y="5919663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小胞体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雲 2"/>
          <p:cNvSpPr/>
          <p:nvPr/>
        </p:nvSpPr>
        <p:spPr>
          <a:xfrm>
            <a:off x="1288831" y="5042806"/>
            <a:ext cx="243880" cy="220859"/>
          </a:xfrm>
          <a:prstGeom prst="cloud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雲 15"/>
          <p:cNvSpPr/>
          <p:nvPr/>
        </p:nvSpPr>
        <p:spPr>
          <a:xfrm>
            <a:off x="1441231" y="5132543"/>
            <a:ext cx="243880" cy="220859"/>
          </a:xfrm>
          <a:prstGeom prst="cloud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雲 16"/>
          <p:cNvSpPr/>
          <p:nvPr/>
        </p:nvSpPr>
        <p:spPr>
          <a:xfrm>
            <a:off x="2505392" y="4598204"/>
            <a:ext cx="243880" cy="220859"/>
          </a:xfrm>
          <a:prstGeom prst="cloud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glow rad="1524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関節リウマチの原因？</a:t>
            </a:r>
            <a:endParaRPr kumimoji="1" lang="ja-JP" altLang="en-US" dirty="0"/>
          </a:p>
        </p:txBody>
      </p:sp>
      <p:sp>
        <p:nvSpPr>
          <p:cNvPr id="28" name="円弧 27"/>
          <p:cNvSpPr/>
          <p:nvPr/>
        </p:nvSpPr>
        <p:spPr>
          <a:xfrm>
            <a:off x="236440" y="2120011"/>
            <a:ext cx="5904656" cy="4725144"/>
          </a:xfrm>
          <a:prstGeom prst="arc">
            <a:avLst>
              <a:gd name="adj1" fmla="val 12169521"/>
              <a:gd name="adj2" fmla="val 4451369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弧 28"/>
          <p:cNvSpPr/>
          <p:nvPr/>
        </p:nvSpPr>
        <p:spPr>
          <a:xfrm>
            <a:off x="287921" y="2223080"/>
            <a:ext cx="5788311" cy="4540770"/>
          </a:xfrm>
          <a:prstGeom prst="arc">
            <a:avLst>
              <a:gd name="adj1" fmla="val 12169521"/>
              <a:gd name="adj2" fmla="val 4451369"/>
            </a:avLst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433119" y="2030224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細胞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2" name="グループ化 21"/>
          <p:cNvGrpSpPr/>
          <p:nvPr/>
        </p:nvGrpSpPr>
        <p:grpSpPr>
          <a:xfrm rot="5400000">
            <a:off x="1867975" y="4635970"/>
            <a:ext cx="1518714" cy="720080"/>
            <a:chOff x="2483768" y="3428999"/>
            <a:chExt cx="1518714" cy="720080"/>
          </a:xfr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4" name="正方形/長方形 23"/>
            <p:cNvSpPr/>
            <p:nvPr/>
          </p:nvSpPr>
          <p:spPr>
            <a:xfrm>
              <a:off x="3347864" y="3669387"/>
              <a:ext cx="654618" cy="11126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4"/>
            <p:cNvSpPr/>
            <p:nvPr/>
          </p:nvSpPr>
          <p:spPr>
            <a:xfrm rot="5400000">
              <a:off x="2561752" y="3351015"/>
              <a:ext cx="720080" cy="876048"/>
            </a:xfrm>
            <a:prstGeom prst="blockArc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3347864" y="3821787"/>
              <a:ext cx="654618" cy="11126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2564497" y="5386036"/>
            <a:ext cx="72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MHC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5" name="雲 34"/>
          <p:cNvSpPr/>
          <p:nvPr/>
        </p:nvSpPr>
        <p:spPr>
          <a:xfrm>
            <a:off x="4361502" y="4144044"/>
            <a:ext cx="243880" cy="220859"/>
          </a:xfrm>
          <a:prstGeom prst="cloud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glow rad="1270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6" name="グループ化 35"/>
          <p:cNvGrpSpPr/>
          <p:nvPr/>
        </p:nvGrpSpPr>
        <p:grpSpPr>
          <a:xfrm rot="5400000">
            <a:off x="3724085" y="4181810"/>
            <a:ext cx="1518714" cy="720080"/>
            <a:chOff x="2483768" y="3428999"/>
            <a:chExt cx="1518714" cy="720080"/>
          </a:xfr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7" name="正方形/長方形 36"/>
            <p:cNvSpPr/>
            <p:nvPr/>
          </p:nvSpPr>
          <p:spPr>
            <a:xfrm>
              <a:off x="3347864" y="3669387"/>
              <a:ext cx="654618" cy="11126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アーチ 37"/>
            <p:cNvSpPr/>
            <p:nvPr/>
          </p:nvSpPr>
          <p:spPr>
            <a:xfrm rot="5400000">
              <a:off x="2561752" y="3351015"/>
              <a:ext cx="720080" cy="876048"/>
            </a:xfrm>
            <a:prstGeom prst="blockArc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3347864" y="3821787"/>
              <a:ext cx="654618" cy="11126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テキスト ボックス 39"/>
          <p:cNvSpPr txBox="1"/>
          <p:nvPr/>
        </p:nvSpPr>
        <p:spPr>
          <a:xfrm>
            <a:off x="4420607" y="4931876"/>
            <a:ext cx="72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MHC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7" name="雲 46"/>
          <p:cNvSpPr/>
          <p:nvPr/>
        </p:nvSpPr>
        <p:spPr>
          <a:xfrm>
            <a:off x="3860303" y="1628800"/>
            <a:ext cx="243880" cy="220859"/>
          </a:xfrm>
          <a:prstGeom prst="cloud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glow rad="1270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8" name="グループ化 47"/>
          <p:cNvGrpSpPr/>
          <p:nvPr/>
        </p:nvGrpSpPr>
        <p:grpSpPr>
          <a:xfrm rot="5400000">
            <a:off x="3222886" y="1666566"/>
            <a:ext cx="1518714" cy="720080"/>
            <a:chOff x="2483768" y="3428999"/>
            <a:chExt cx="1518714" cy="720080"/>
          </a:xfr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正方形/長方形 48"/>
            <p:cNvSpPr/>
            <p:nvPr/>
          </p:nvSpPr>
          <p:spPr>
            <a:xfrm>
              <a:off x="3347864" y="3669387"/>
              <a:ext cx="654618" cy="11126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アーチ 49"/>
            <p:cNvSpPr/>
            <p:nvPr/>
          </p:nvSpPr>
          <p:spPr>
            <a:xfrm rot="5400000">
              <a:off x="2561752" y="3351015"/>
              <a:ext cx="720080" cy="876048"/>
            </a:xfrm>
            <a:prstGeom prst="blockArc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3347864" y="3821787"/>
              <a:ext cx="654618" cy="11126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テキスト ボックス 51"/>
          <p:cNvSpPr txBox="1"/>
          <p:nvPr/>
        </p:nvSpPr>
        <p:spPr>
          <a:xfrm>
            <a:off x="3919408" y="2416632"/>
            <a:ext cx="72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MHC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右矢印 3"/>
          <p:cNvSpPr/>
          <p:nvPr/>
        </p:nvSpPr>
        <p:spPr>
          <a:xfrm rot="20265440">
            <a:off x="2970687" y="4714161"/>
            <a:ext cx="1202677" cy="505063"/>
          </a:xfrm>
          <a:prstGeom prst="rightArrow">
            <a:avLst>
              <a:gd name="adj1" fmla="val 50000"/>
              <a:gd name="adj2" fmla="val 10731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右矢印 52"/>
          <p:cNvSpPr/>
          <p:nvPr/>
        </p:nvSpPr>
        <p:spPr>
          <a:xfrm rot="15504639">
            <a:off x="3642082" y="3274265"/>
            <a:ext cx="1095841" cy="505063"/>
          </a:xfrm>
          <a:prstGeom prst="rightArrow">
            <a:avLst>
              <a:gd name="adj1" fmla="val 50000"/>
              <a:gd name="adj2" fmla="val 10731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4716016" y="1438250"/>
            <a:ext cx="4403795" cy="156966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>
                <a:solidFill>
                  <a:srgbClr val="FFC000"/>
                </a:solidFill>
                <a:latin typeface="+mn-ea"/>
              </a:rPr>
              <a:t>細胞</a:t>
            </a:r>
            <a:r>
              <a:rPr lang="ja-JP" altLang="en-US" sz="3200" b="1" dirty="0" smtClean="0">
                <a:solidFill>
                  <a:srgbClr val="FFC000"/>
                </a:solidFill>
                <a:latin typeface="+mn-ea"/>
              </a:rPr>
              <a:t>膜の表面に</a:t>
            </a:r>
            <a:endParaRPr lang="en-US" altLang="ja-JP" sz="3200" b="1" dirty="0" smtClean="0">
              <a:solidFill>
                <a:srgbClr val="FFC000"/>
              </a:solidFill>
              <a:latin typeface="+mn-ea"/>
            </a:endParaRPr>
          </a:p>
          <a:p>
            <a:pPr algn="ctr"/>
            <a:r>
              <a:rPr lang="ja-JP" altLang="en-US" sz="3200" b="1" dirty="0">
                <a:solidFill>
                  <a:srgbClr val="FFC000"/>
                </a:solidFill>
                <a:latin typeface="+mn-ea"/>
              </a:rPr>
              <a:t>抗</a:t>
            </a:r>
            <a:r>
              <a:rPr lang="ja-JP" altLang="en-US" sz="3200" b="1" dirty="0" smtClean="0">
                <a:solidFill>
                  <a:srgbClr val="FFC000"/>
                </a:solidFill>
                <a:latin typeface="+mn-ea"/>
              </a:rPr>
              <a:t>原</a:t>
            </a:r>
            <a:endParaRPr lang="en-US" altLang="ja-JP" sz="3200" b="1" dirty="0" smtClean="0">
              <a:solidFill>
                <a:srgbClr val="FFC000"/>
              </a:solidFill>
              <a:latin typeface="+mn-ea"/>
            </a:endParaRPr>
          </a:p>
          <a:p>
            <a:pPr algn="ctr"/>
            <a:r>
              <a:rPr kumimoji="1" lang="ja-JP" altLang="en-US" sz="3200" b="1" dirty="0" smtClean="0">
                <a:solidFill>
                  <a:srgbClr val="FFC000"/>
                </a:solidFill>
                <a:latin typeface="+mn-ea"/>
              </a:rPr>
              <a:t>として提示する</a:t>
            </a:r>
            <a:r>
              <a:rPr kumimoji="1" lang="en-US" altLang="ja-JP" sz="3200" b="1" dirty="0" smtClean="0">
                <a:solidFill>
                  <a:srgbClr val="FFC000"/>
                </a:solidFill>
                <a:latin typeface="+mn-ea"/>
              </a:rPr>
              <a:t>.</a:t>
            </a:r>
            <a:endParaRPr kumimoji="1" lang="ja-JP" altLang="en-US" sz="3200" b="1" dirty="0">
              <a:solidFill>
                <a:srgbClr val="FFC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334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/>
          <p:cNvGrpSpPr/>
          <p:nvPr/>
        </p:nvGrpSpPr>
        <p:grpSpPr>
          <a:xfrm rot="5400000">
            <a:off x="1067504" y="5080148"/>
            <a:ext cx="1518714" cy="720080"/>
            <a:chOff x="2483768" y="3428999"/>
            <a:chExt cx="1518714" cy="720080"/>
          </a:xfr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2" name="正方形/長方形 11"/>
            <p:cNvSpPr/>
            <p:nvPr/>
          </p:nvSpPr>
          <p:spPr>
            <a:xfrm>
              <a:off x="3347864" y="3669387"/>
              <a:ext cx="654618" cy="11126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アーチ 12"/>
            <p:cNvSpPr/>
            <p:nvPr/>
          </p:nvSpPr>
          <p:spPr>
            <a:xfrm rot="5400000">
              <a:off x="2561752" y="3351015"/>
              <a:ext cx="720080" cy="876048"/>
            </a:xfrm>
            <a:prstGeom prst="blockArc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3347864" y="3821787"/>
              <a:ext cx="654618" cy="11126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1764026" y="5830214"/>
            <a:ext cx="72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MHC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>
          <a:xfrm>
            <a:off x="251520" y="5544927"/>
            <a:ext cx="2376264" cy="1198523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65178" y="6309320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小胞体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雲 16"/>
          <p:cNvSpPr/>
          <p:nvPr/>
        </p:nvSpPr>
        <p:spPr>
          <a:xfrm>
            <a:off x="1713304" y="5031763"/>
            <a:ext cx="243880" cy="220859"/>
          </a:xfrm>
          <a:prstGeom prst="cloud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glow rad="1524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関節リウマチの原因？</a:t>
            </a:r>
            <a:endParaRPr kumimoji="1" lang="ja-JP" altLang="en-US" dirty="0"/>
          </a:p>
        </p:txBody>
      </p:sp>
      <p:sp>
        <p:nvSpPr>
          <p:cNvPr id="28" name="円弧 27"/>
          <p:cNvSpPr/>
          <p:nvPr/>
        </p:nvSpPr>
        <p:spPr>
          <a:xfrm>
            <a:off x="-828600" y="4218164"/>
            <a:ext cx="5616624" cy="2667220"/>
          </a:xfrm>
          <a:prstGeom prst="arc">
            <a:avLst>
              <a:gd name="adj1" fmla="val 12169521"/>
              <a:gd name="adj2" fmla="val 4451369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弧 28"/>
          <p:cNvSpPr/>
          <p:nvPr/>
        </p:nvSpPr>
        <p:spPr>
          <a:xfrm>
            <a:off x="-777119" y="4281083"/>
            <a:ext cx="5421127" cy="2563146"/>
          </a:xfrm>
          <a:prstGeom prst="arc">
            <a:avLst>
              <a:gd name="adj1" fmla="val 12169521"/>
              <a:gd name="adj2" fmla="val 4451369"/>
            </a:avLst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-612340" y="3959606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細胞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2" name="グループ化 21"/>
          <p:cNvGrpSpPr/>
          <p:nvPr/>
        </p:nvGrpSpPr>
        <p:grpSpPr>
          <a:xfrm rot="5400000">
            <a:off x="1075887" y="5069529"/>
            <a:ext cx="1518714" cy="720080"/>
            <a:chOff x="2483768" y="3428999"/>
            <a:chExt cx="1518714" cy="720080"/>
          </a:xfr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4" name="正方形/長方形 23"/>
            <p:cNvSpPr/>
            <p:nvPr/>
          </p:nvSpPr>
          <p:spPr>
            <a:xfrm>
              <a:off x="3347864" y="3669387"/>
              <a:ext cx="654618" cy="11126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4"/>
            <p:cNvSpPr/>
            <p:nvPr/>
          </p:nvSpPr>
          <p:spPr>
            <a:xfrm rot="5400000">
              <a:off x="2561752" y="3351015"/>
              <a:ext cx="720080" cy="876048"/>
            </a:xfrm>
            <a:prstGeom prst="blockArc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3347864" y="3821787"/>
              <a:ext cx="654618" cy="11126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1772409" y="5819595"/>
            <a:ext cx="72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MHC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7" name="雲 46"/>
          <p:cNvSpPr/>
          <p:nvPr/>
        </p:nvSpPr>
        <p:spPr>
          <a:xfrm>
            <a:off x="2721868" y="3567980"/>
            <a:ext cx="243880" cy="220859"/>
          </a:xfrm>
          <a:prstGeom prst="cloud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glow rad="127000">
              <a:schemeClr val="accent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8" name="グループ化 47"/>
          <p:cNvGrpSpPr/>
          <p:nvPr/>
        </p:nvGrpSpPr>
        <p:grpSpPr>
          <a:xfrm rot="5400000">
            <a:off x="2084451" y="3605746"/>
            <a:ext cx="1518714" cy="720080"/>
            <a:chOff x="2483768" y="3428999"/>
            <a:chExt cx="1518714" cy="720080"/>
          </a:xfr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正方形/長方形 48"/>
            <p:cNvSpPr/>
            <p:nvPr/>
          </p:nvSpPr>
          <p:spPr>
            <a:xfrm>
              <a:off x="3347864" y="3669387"/>
              <a:ext cx="654618" cy="11126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アーチ 49"/>
            <p:cNvSpPr/>
            <p:nvPr/>
          </p:nvSpPr>
          <p:spPr>
            <a:xfrm rot="5400000">
              <a:off x="2561752" y="3351015"/>
              <a:ext cx="720080" cy="876048"/>
            </a:xfrm>
            <a:prstGeom prst="blockArc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3347864" y="3821787"/>
              <a:ext cx="654618" cy="11126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テキスト ボックス 51"/>
          <p:cNvSpPr txBox="1"/>
          <p:nvPr/>
        </p:nvSpPr>
        <p:spPr>
          <a:xfrm>
            <a:off x="2780973" y="4355812"/>
            <a:ext cx="72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MHC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 rot="19800000">
            <a:off x="2840324" y="2613630"/>
            <a:ext cx="1695334" cy="728359"/>
            <a:chOff x="4604858" y="2092505"/>
            <a:chExt cx="1695334" cy="728359"/>
          </a:xfrm>
        </p:grpSpPr>
        <p:sp>
          <p:nvSpPr>
            <p:cNvPr id="6" name="減算記号 5"/>
            <p:cNvSpPr/>
            <p:nvPr/>
          </p:nvSpPr>
          <p:spPr>
            <a:xfrm>
              <a:off x="5004048" y="2231741"/>
              <a:ext cx="1296144" cy="333163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減算記号 41"/>
            <p:cNvSpPr/>
            <p:nvPr/>
          </p:nvSpPr>
          <p:spPr>
            <a:xfrm>
              <a:off x="5004048" y="2351483"/>
              <a:ext cx="1296144" cy="333163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減算記号 42"/>
            <p:cNvSpPr/>
            <p:nvPr/>
          </p:nvSpPr>
          <p:spPr>
            <a:xfrm rot="1800000">
              <a:off x="4609052" y="2092505"/>
              <a:ext cx="731641" cy="333163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減算記号 43"/>
            <p:cNvSpPr/>
            <p:nvPr/>
          </p:nvSpPr>
          <p:spPr>
            <a:xfrm rot="19800000">
              <a:off x="4604858" y="2487701"/>
              <a:ext cx="731641" cy="333163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円/楕円 4"/>
          <p:cNvSpPr/>
          <p:nvPr/>
        </p:nvSpPr>
        <p:spPr>
          <a:xfrm>
            <a:off x="4139952" y="1340768"/>
            <a:ext cx="2232248" cy="21295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>
            <a:off x="4325974" y="1511661"/>
            <a:ext cx="1844833" cy="175999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4278287" y="2022605"/>
            <a:ext cx="20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自己反応性</a:t>
            </a:r>
            <a:endParaRPr lang="en-US" altLang="ja-JP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細胞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961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</a:t>
            </a:r>
            <a:r>
              <a:rPr lang="ja-JP" altLang="en-US" dirty="0" smtClean="0"/>
              <a:t>節リウマチの</a:t>
            </a:r>
            <a:r>
              <a:rPr lang="ja-JP" altLang="en-US" dirty="0"/>
              <a:t>臨</a:t>
            </a:r>
            <a:r>
              <a:rPr lang="ja-JP" altLang="en-US" dirty="0" smtClean="0"/>
              <a:t>床像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09" b="860"/>
          <a:stretch/>
        </p:blipFill>
        <p:spPr bwMode="auto">
          <a:xfrm rot="10800000">
            <a:off x="1275311" y="2164266"/>
            <a:ext cx="6401836" cy="4637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二等辺三角形 2"/>
          <p:cNvSpPr/>
          <p:nvPr/>
        </p:nvSpPr>
        <p:spPr>
          <a:xfrm rot="7200000">
            <a:off x="1450217" y="4955158"/>
            <a:ext cx="223269" cy="83610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/>
          <p:cNvSpPr/>
          <p:nvPr/>
        </p:nvSpPr>
        <p:spPr>
          <a:xfrm rot="15300000">
            <a:off x="7196018" y="5171182"/>
            <a:ext cx="223269" cy="83610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93758" y="1481184"/>
            <a:ext cx="4356484" cy="608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症例１　</a:t>
            </a:r>
            <a:r>
              <a:rPr lang="en-US" altLang="ja-JP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40</a:t>
            </a:r>
            <a:r>
              <a:rPr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歳代</a:t>
            </a:r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　女性</a:t>
            </a:r>
            <a:endParaRPr kumimoji="1" lang="ja-JP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359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/>
          <p:cNvGrpSpPr/>
          <p:nvPr/>
        </p:nvGrpSpPr>
        <p:grpSpPr>
          <a:xfrm rot="5400000">
            <a:off x="1067504" y="5080148"/>
            <a:ext cx="1518714" cy="720080"/>
            <a:chOff x="2483768" y="3428999"/>
            <a:chExt cx="1518714" cy="720080"/>
          </a:xfr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2" name="正方形/長方形 11"/>
            <p:cNvSpPr/>
            <p:nvPr/>
          </p:nvSpPr>
          <p:spPr>
            <a:xfrm>
              <a:off x="3347864" y="3669387"/>
              <a:ext cx="654618" cy="11126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アーチ 12"/>
            <p:cNvSpPr/>
            <p:nvPr/>
          </p:nvSpPr>
          <p:spPr>
            <a:xfrm rot="5400000">
              <a:off x="2561752" y="3351015"/>
              <a:ext cx="720080" cy="876048"/>
            </a:xfrm>
            <a:prstGeom prst="blockArc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3347864" y="3821787"/>
              <a:ext cx="654618" cy="11126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1764026" y="5830214"/>
            <a:ext cx="72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MHC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>
          <a:xfrm>
            <a:off x="251520" y="5544927"/>
            <a:ext cx="2376264" cy="1198523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65178" y="6309320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小胞体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雲 16"/>
          <p:cNvSpPr/>
          <p:nvPr/>
        </p:nvSpPr>
        <p:spPr>
          <a:xfrm>
            <a:off x="1713304" y="5031763"/>
            <a:ext cx="243880" cy="220859"/>
          </a:xfrm>
          <a:prstGeom prst="cloud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glow rad="1524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関節リウマチの原因？</a:t>
            </a:r>
            <a:endParaRPr kumimoji="1" lang="ja-JP" altLang="en-US" dirty="0"/>
          </a:p>
        </p:txBody>
      </p:sp>
      <p:sp>
        <p:nvSpPr>
          <p:cNvPr id="28" name="円弧 27"/>
          <p:cNvSpPr/>
          <p:nvPr/>
        </p:nvSpPr>
        <p:spPr>
          <a:xfrm>
            <a:off x="-828600" y="4218164"/>
            <a:ext cx="5616624" cy="2667220"/>
          </a:xfrm>
          <a:prstGeom prst="arc">
            <a:avLst>
              <a:gd name="adj1" fmla="val 12169521"/>
              <a:gd name="adj2" fmla="val 4451369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弧 28"/>
          <p:cNvSpPr/>
          <p:nvPr/>
        </p:nvSpPr>
        <p:spPr>
          <a:xfrm>
            <a:off x="-777119" y="4281083"/>
            <a:ext cx="5421127" cy="2563146"/>
          </a:xfrm>
          <a:prstGeom prst="arc">
            <a:avLst>
              <a:gd name="adj1" fmla="val 12169521"/>
              <a:gd name="adj2" fmla="val 4451369"/>
            </a:avLst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-612340" y="3959606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細胞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2" name="グループ化 21"/>
          <p:cNvGrpSpPr/>
          <p:nvPr/>
        </p:nvGrpSpPr>
        <p:grpSpPr>
          <a:xfrm rot="5400000">
            <a:off x="1075887" y="5069529"/>
            <a:ext cx="1518714" cy="720080"/>
            <a:chOff x="2483768" y="3428999"/>
            <a:chExt cx="1518714" cy="720080"/>
          </a:xfr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4" name="正方形/長方形 23"/>
            <p:cNvSpPr/>
            <p:nvPr/>
          </p:nvSpPr>
          <p:spPr>
            <a:xfrm>
              <a:off x="3347864" y="3669387"/>
              <a:ext cx="654618" cy="11126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4"/>
            <p:cNvSpPr/>
            <p:nvPr/>
          </p:nvSpPr>
          <p:spPr>
            <a:xfrm rot="5400000">
              <a:off x="2561752" y="3351015"/>
              <a:ext cx="720080" cy="876048"/>
            </a:xfrm>
            <a:prstGeom prst="blockArc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3347864" y="3821787"/>
              <a:ext cx="654618" cy="11126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1772409" y="5819595"/>
            <a:ext cx="72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MHC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7" name="雲 46"/>
          <p:cNvSpPr/>
          <p:nvPr/>
        </p:nvSpPr>
        <p:spPr>
          <a:xfrm>
            <a:off x="2721868" y="3567980"/>
            <a:ext cx="243880" cy="220859"/>
          </a:xfrm>
          <a:prstGeom prst="cloud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glow rad="127000">
              <a:schemeClr val="accent1">
                <a:alpha val="5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8" name="グループ化 47"/>
          <p:cNvGrpSpPr/>
          <p:nvPr/>
        </p:nvGrpSpPr>
        <p:grpSpPr>
          <a:xfrm rot="5400000">
            <a:off x="2084451" y="3605746"/>
            <a:ext cx="1518714" cy="720080"/>
            <a:chOff x="2483768" y="3428999"/>
            <a:chExt cx="1518714" cy="720080"/>
          </a:xfr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正方形/長方形 48"/>
            <p:cNvSpPr/>
            <p:nvPr/>
          </p:nvSpPr>
          <p:spPr>
            <a:xfrm>
              <a:off x="3347864" y="3669387"/>
              <a:ext cx="654618" cy="11126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アーチ 49"/>
            <p:cNvSpPr/>
            <p:nvPr/>
          </p:nvSpPr>
          <p:spPr>
            <a:xfrm rot="5400000">
              <a:off x="2561752" y="3351015"/>
              <a:ext cx="720080" cy="876048"/>
            </a:xfrm>
            <a:prstGeom prst="blockArc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3347864" y="3821787"/>
              <a:ext cx="654618" cy="11126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テキスト ボックス 51"/>
          <p:cNvSpPr txBox="1"/>
          <p:nvPr/>
        </p:nvSpPr>
        <p:spPr>
          <a:xfrm>
            <a:off x="2780973" y="4355812"/>
            <a:ext cx="72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MHC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 rot="19800000">
            <a:off x="2840324" y="2613630"/>
            <a:ext cx="1695334" cy="728359"/>
            <a:chOff x="4604858" y="2092505"/>
            <a:chExt cx="1695334" cy="728359"/>
          </a:xfrm>
        </p:grpSpPr>
        <p:sp>
          <p:nvSpPr>
            <p:cNvPr id="6" name="減算記号 5"/>
            <p:cNvSpPr/>
            <p:nvPr/>
          </p:nvSpPr>
          <p:spPr>
            <a:xfrm>
              <a:off x="5004048" y="2231741"/>
              <a:ext cx="1296144" cy="333163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減算記号 41"/>
            <p:cNvSpPr/>
            <p:nvPr/>
          </p:nvSpPr>
          <p:spPr>
            <a:xfrm>
              <a:off x="5004048" y="2351483"/>
              <a:ext cx="1296144" cy="333163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減算記号 42"/>
            <p:cNvSpPr/>
            <p:nvPr/>
          </p:nvSpPr>
          <p:spPr>
            <a:xfrm rot="1800000">
              <a:off x="4609052" y="2092505"/>
              <a:ext cx="731641" cy="333163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減算記号 43"/>
            <p:cNvSpPr/>
            <p:nvPr/>
          </p:nvSpPr>
          <p:spPr>
            <a:xfrm rot="19800000">
              <a:off x="4604858" y="2487701"/>
              <a:ext cx="731641" cy="333163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円/楕円 4"/>
          <p:cNvSpPr/>
          <p:nvPr/>
        </p:nvSpPr>
        <p:spPr>
          <a:xfrm>
            <a:off x="4139952" y="1340768"/>
            <a:ext cx="2232248" cy="21295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>
            <a:off x="4325974" y="1511661"/>
            <a:ext cx="1844833" cy="175999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4278287" y="2022605"/>
            <a:ext cx="20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自己反応性</a:t>
            </a:r>
            <a:endParaRPr lang="en-US" altLang="ja-JP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細胞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下矢印 7"/>
          <p:cNvSpPr/>
          <p:nvPr/>
        </p:nvSpPr>
        <p:spPr>
          <a:xfrm rot="19474077">
            <a:off x="5466418" y="3471611"/>
            <a:ext cx="1656184" cy="1387310"/>
          </a:xfrm>
          <a:prstGeom prst="downArrow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428389" y="5142192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リウマチ因子を生成</a:t>
            </a:r>
            <a:endParaRPr kumimoji="1" lang="ja-JP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716016" y="6411386"/>
            <a:ext cx="435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b="1" dirty="0" smtClean="0">
                <a:latin typeface="+mn-ea"/>
              </a:rPr>
              <a:t>大阪大学免疫学センター　</a:t>
            </a:r>
            <a:r>
              <a:rPr kumimoji="1" lang="en-US" altLang="ja-JP" b="1" dirty="0" smtClean="0">
                <a:latin typeface="+mn-ea"/>
              </a:rPr>
              <a:t>2014</a:t>
            </a:r>
            <a:endParaRPr kumimoji="1" lang="ja-JP" altLang="en-US" b="1" dirty="0">
              <a:latin typeface="+mn-ea"/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 rot="15446977">
            <a:off x="1359183" y="2604645"/>
            <a:ext cx="569192" cy="445647"/>
            <a:chOff x="1377170" y="1931648"/>
            <a:chExt cx="569192" cy="445647"/>
          </a:xfrm>
        </p:grpSpPr>
        <p:sp>
          <p:nvSpPr>
            <p:cNvPr id="54" name="減算記号 53"/>
            <p:cNvSpPr/>
            <p:nvPr/>
          </p:nvSpPr>
          <p:spPr>
            <a:xfrm>
              <a:off x="1506466" y="1972894"/>
              <a:ext cx="439896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減算記号 54"/>
            <p:cNvSpPr/>
            <p:nvPr/>
          </p:nvSpPr>
          <p:spPr>
            <a:xfrm>
              <a:off x="1506466" y="2069125"/>
              <a:ext cx="439896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減算記号 55"/>
            <p:cNvSpPr/>
            <p:nvPr/>
          </p:nvSpPr>
          <p:spPr>
            <a:xfrm rot="1800000">
              <a:off x="1377170" y="1931648"/>
              <a:ext cx="248311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減算記号 56"/>
            <p:cNvSpPr/>
            <p:nvPr/>
          </p:nvSpPr>
          <p:spPr>
            <a:xfrm rot="19800000">
              <a:off x="1378128" y="2109548"/>
              <a:ext cx="248311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/>
        </p:nvGrpSpPr>
        <p:grpSpPr>
          <a:xfrm rot="14327323">
            <a:off x="1027183" y="3362840"/>
            <a:ext cx="569192" cy="445647"/>
            <a:chOff x="1377170" y="1931648"/>
            <a:chExt cx="569192" cy="445647"/>
          </a:xfrm>
        </p:grpSpPr>
        <p:sp>
          <p:nvSpPr>
            <p:cNvPr id="59" name="減算記号 58"/>
            <p:cNvSpPr/>
            <p:nvPr/>
          </p:nvSpPr>
          <p:spPr>
            <a:xfrm>
              <a:off x="1506466" y="1972894"/>
              <a:ext cx="439896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減算記号 59"/>
            <p:cNvSpPr/>
            <p:nvPr/>
          </p:nvSpPr>
          <p:spPr>
            <a:xfrm>
              <a:off x="1506466" y="2069125"/>
              <a:ext cx="439896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減算記号 60"/>
            <p:cNvSpPr/>
            <p:nvPr/>
          </p:nvSpPr>
          <p:spPr>
            <a:xfrm rot="1800000">
              <a:off x="1377170" y="1931648"/>
              <a:ext cx="248311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減算記号 61"/>
            <p:cNvSpPr/>
            <p:nvPr/>
          </p:nvSpPr>
          <p:spPr>
            <a:xfrm rot="19800000">
              <a:off x="1378128" y="2109548"/>
              <a:ext cx="248311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3" name="グループ化 62"/>
          <p:cNvGrpSpPr/>
          <p:nvPr/>
        </p:nvGrpSpPr>
        <p:grpSpPr>
          <a:xfrm rot="13698718">
            <a:off x="1987511" y="3176645"/>
            <a:ext cx="569192" cy="445647"/>
            <a:chOff x="1377170" y="1931648"/>
            <a:chExt cx="569192" cy="445647"/>
          </a:xfrm>
        </p:grpSpPr>
        <p:sp>
          <p:nvSpPr>
            <p:cNvPr id="64" name="減算記号 63"/>
            <p:cNvSpPr/>
            <p:nvPr/>
          </p:nvSpPr>
          <p:spPr>
            <a:xfrm>
              <a:off x="1506466" y="1972894"/>
              <a:ext cx="439896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減算記号 64"/>
            <p:cNvSpPr/>
            <p:nvPr/>
          </p:nvSpPr>
          <p:spPr>
            <a:xfrm>
              <a:off x="1506466" y="2069125"/>
              <a:ext cx="439896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減算記号 65"/>
            <p:cNvSpPr/>
            <p:nvPr/>
          </p:nvSpPr>
          <p:spPr>
            <a:xfrm rot="1800000">
              <a:off x="1377170" y="1931648"/>
              <a:ext cx="248311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減算記号 66"/>
            <p:cNvSpPr/>
            <p:nvPr/>
          </p:nvSpPr>
          <p:spPr>
            <a:xfrm rot="19800000">
              <a:off x="1378128" y="2109548"/>
              <a:ext cx="248311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8" name="グループ化 67"/>
          <p:cNvGrpSpPr/>
          <p:nvPr/>
        </p:nvGrpSpPr>
        <p:grpSpPr>
          <a:xfrm rot="17925256">
            <a:off x="973811" y="2197900"/>
            <a:ext cx="569192" cy="445647"/>
            <a:chOff x="1377170" y="1931648"/>
            <a:chExt cx="569192" cy="445647"/>
          </a:xfrm>
        </p:grpSpPr>
        <p:sp>
          <p:nvSpPr>
            <p:cNvPr id="69" name="減算記号 68"/>
            <p:cNvSpPr/>
            <p:nvPr/>
          </p:nvSpPr>
          <p:spPr>
            <a:xfrm>
              <a:off x="1506466" y="1972894"/>
              <a:ext cx="439896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減算記号 69"/>
            <p:cNvSpPr/>
            <p:nvPr/>
          </p:nvSpPr>
          <p:spPr>
            <a:xfrm>
              <a:off x="1506466" y="2069125"/>
              <a:ext cx="439896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減算記号 70"/>
            <p:cNvSpPr/>
            <p:nvPr/>
          </p:nvSpPr>
          <p:spPr>
            <a:xfrm rot="1800000">
              <a:off x="1377170" y="1931648"/>
              <a:ext cx="248311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減算記号 71"/>
            <p:cNvSpPr/>
            <p:nvPr/>
          </p:nvSpPr>
          <p:spPr>
            <a:xfrm rot="19800000">
              <a:off x="1378128" y="2109548"/>
              <a:ext cx="248311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3" name="グループ化 72"/>
          <p:cNvGrpSpPr/>
          <p:nvPr/>
        </p:nvGrpSpPr>
        <p:grpSpPr>
          <a:xfrm>
            <a:off x="266654" y="2687690"/>
            <a:ext cx="569192" cy="445647"/>
            <a:chOff x="1377170" y="1931648"/>
            <a:chExt cx="569192" cy="445647"/>
          </a:xfrm>
        </p:grpSpPr>
        <p:sp>
          <p:nvSpPr>
            <p:cNvPr id="74" name="減算記号 73"/>
            <p:cNvSpPr/>
            <p:nvPr/>
          </p:nvSpPr>
          <p:spPr>
            <a:xfrm>
              <a:off x="1506466" y="1972894"/>
              <a:ext cx="439896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減算記号 74"/>
            <p:cNvSpPr/>
            <p:nvPr/>
          </p:nvSpPr>
          <p:spPr>
            <a:xfrm>
              <a:off x="1506466" y="2069125"/>
              <a:ext cx="439896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減算記号 75"/>
            <p:cNvSpPr/>
            <p:nvPr/>
          </p:nvSpPr>
          <p:spPr>
            <a:xfrm rot="1800000">
              <a:off x="1377170" y="1931648"/>
              <a:ext cx="248311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減算記号 76"/>
            <p:cNvSpPr/>
            <p:nvPr/>
          </p:nvSpPr>
          <p:spPr>
            <a:xfrm rot="19800000">
              <a:off x="1378128" y="2109548"/>
              <a:ext cx="248311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8" name="グループ化 77"/>
          <p:cNvGrpSpPr/>
          <p:nvPr/>
        </p:nvGrpSpPr>
        <p:grpSpPr>
          <a:xfrm rot="17925256">
            <a:off x="1938536" y="2136346"/>
            <a:ext cx="569192" cy="445647"/>
            <a:chOff x="1377170" y="1931648"/>
            <a:chExt cx="569192" cy="445647"/>
          </a:xfrm>
        </p:grpSpPr>
        <p:sp>
          <p:nvSpPr>
            <p:cNvPr id="79" name="減算記号 78"/>
            <p:cNvSpPr/>
            <p:nvPr/>
          </p:nvSpPr>
          <p:spPr>
            <a:xfrm>
              <a:off x="1506466" y="1972894"/>
              <a:ext cx="439896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減算記号 79"/>
            <p:cNvSpPr/>
            <p:nvPr/>
          </p:nvSpPr>
          <p:spPr>
            <a:xfrm>
              <a:off x="1506466" y="2069125"/>
              <a:ext cx="439896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減算記号 80"/>
            <p:cNvSpPr/>
            <p:nvPr/>
          </p:nvSpPr>
          <p:spPr>
            <a:xfrm rot="1800000">
              <a:off x="1377170" y="1931648"/>
              <a:ext cx="248311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減算記号 81"/>
            <p:cNvSpPr/>
            <p:nvPr/>
          </p:nvSpPr>
          <p:spPr>
            <a:xfrm rot="19800000">
              <a:off x="1378128" y="2109548"/>
              <a:ext cx="248311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3" name="グループ化 82"/>
          <p:cNvGrpSpPr/>
          <p:nvPr/>
        </p:nvGrpSpPr>
        <p:grpSpPr>
          <a:xfrm rot="15697111">
            <a:off x="796434" y="1550648"/>
            <a:ext cx="569192" cy="445647"/>
            <a:chOff x="1377170" y="1931648"/>
            <a:chExt cx="569192" cy="445647"/>
          </a:xfrm>
        </p:grpSpPr>
        <p:sp>
          <p:nvSpPr>
            <p:cNvPr id="84" name="減算記号 83"/>
            <p:cNvSpPr/>
            <p:nvPr/>
          </p:nvSpPr>
          <p:spPr>
            <a:xfrm>
              <a:off x="1506466" y="1972894"/>
              <a:ext cx="439896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減算記号 84"/>
            <p:cNvSpPr/>
            <p:nvPr/>
          </p:nvSpPr>
          <p:spPr>
            <a:xfrm>
              <a:off x="1506466" y="2069125"/>
              <a:ext cx="439896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減算記号 85"/>
            <p:cNvSpPr/>
            <p:nvPr/>
          </p:nvSpPr>
          <p:spPr>
            <a:xfrm rot="1800000">
              <a:off x="1377170" y="1931648"/>
              <a:ext cx="248311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減算記号 86"/>
            <p:cNvSpPr/>
            <p:nvPr/>
          </p:nvSpPr>
          <p:spPr>
            <a:xfrm rot="19800000">
              <a:off x="1378128" y="2109548"/>
              <a:ext cx="248311" cy="267747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840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円/楕円 20"/>
          <p:cNvSpPr/>
          <p:nvPr/>
        </p:nvSpPr>
        <p:spPr>
          <a:xfrm>
            <a:off x="2699792" y="4159966"/>
            <a:ext cx="216024" cy="216024"/>
          </a:xfrm>
          <a:prstGeom prst="ellipse">
            <a:avLst/>
          </a:prstGeom>
          <a:solidFill>
            <a:srgbClr val="FF0000"/>
          </a:solidFill>
          <a:effectLst>
            <a:glow rad="152400">
              <a:schemeClr val="accent1">
                <a:alpha val="5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771800" y="1537628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latin typeface="+mn-ea"/>
              </a:rPr>
              <a:t>自</a:t>
            </a:r>
            <a:r>
              <a:rPr lang="ja-JP" altLang="en-US" sz="2800" b="1" dirty="0" smtClean="0">
                <a:latin typeface="+mn-ea"/>
              </a:rPr>
              <a:t>己反応性</a:t>
            </a:r>
            <a:r>
              <a:rPr lang="en-US" altLang="ja-JP" sz="2800" b="1" dirty="0" smtClean="0">
                <a:latin typeface="+mn-ea"/>
              </a:rPr>
              <a:t>T</a:t>
            </a:r>
            <a:r>
              <a:rPr kumimoji="1" lang="ja-JP" altLang="en-US" sz="2800" b="1" dirty="0" smtClean="0">
                <a:latin typeface="+mn-ea"/>
              </a:rPr>
              <a:t>細胞説</a:t>
            </a:r>
            <a:endParaRPr kumimoji="1" lang="ja-JP" altLang="en-US" sz="2800" b="1" dirty="0">
              <a:latin typeface="+mn-ea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2641472" y="4410060"/>
            <a:ext cx="324605" cy="1864778"/>
          </a:xfrm>
          <a:prstGeom prst="upArrow">
            <a:avLst>
              <a:gd name="adj1" fmla="val 28293"/>
              <a:gd name="adj2" fmla="val 139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236186" y="6333453"/>
            <a:ext cx="3138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滑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膜にある自己抗原</a:t>
            </a:r>
            <a:endParaRPr kumimoji="1" lang="ja-JP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644008" y="6372036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b="1" dirty="0" err="1" smtClean="0">
                <a:latin typeface="+mn-ea"/>
              </a:rPr>
              <a:t>Steiman</a:t>
            </a:r>
            <a:r>
              <a:rPr kumimoji="1" lang="en-US" altLang="ja-JP" b="1" dirty="0" smtClean="0">
                <a:latin typeface="+mn-ea"/>
              </a:rPr>
              <a:t> L et al. 2012 </a:t>
            </a:r>
            <a:r>
              <a:rPr lang="ja-JP" altLang="en-US" b="1" dirty="0" smtClean="0">
                <a:latin typeface="+mn-ea"/>
              </a:rPr>
              <a:t>より引用 改変</a:t>
            </a:r>
            <a:endParaRPr kumimoji="1" lang="ja-JP" altLang="en-US" b="1" dirty="0">
              <a:latin typeface="+mn-ea"/>
            </a:endParaRPr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関節リウマチの原因？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514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円/楕円 7"/>
          <p:cNvSpPr/>
          <p:nvPr/>
        </p:nvSpPr>
        <p:spPr>
          <a:xfrm>
            <a:off x="399190" y="3638859"/>
            <a:ext cx="1513244" cy="13168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539553" y="3719743"/>
            <a:ext cx="1210752" cy="1155095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835696" y="4116422"/>
            <a:ext cx="811510" cy="144016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835696" y="4293096"/>
            <a:ext cx="811510" cy="144016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" name="グループ化 12"/>
          <p:cNvGrpSpPr/>
          <p:nvPr/>
        </p:nvGrpSpPr>
        <p:grpSpPr>
          <a:xfrm rot="17893251">
            <a:off x="1282834" y="3353858"/>
            <a:ext cx="804805" cy="207242"/>
            <a:chOff x="2051720" y="1722580"/>
            <a:chExt cx="1296144" cy="444242"/>
          </a:xfrm>
        </p:grpSpPr>
        <p:sp>
          <p:nvSpPr>
            <p:cNvPr id="11" name="正方形/長方形 10"/>
            <p:cNvSpPr/>
            <p:nvPr/>
          </p:nvSpPr>
          <p:spPr>
            <a:xfrm>
              <a:off x="2051720" y="1916832"/>
              <a:ext cx="792088" cy="720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2843808" y="1722580"/>
              <a:ext cx="504056" cy="444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円/楕円 20"/>
          <p:cNvSpPr/>
          <p:nvPr/>
        </p:nvSpPr>
        <p:spPr>
          <a:xfrm>
            <a:off x="2699792" y="4159966"/>
            <a:ext cx="216024" cy="216024"/>
          </a:xfrm>
          <a:prstGeom prst="ellipse">
            <a:avLst/>
          </a:prstGeom>
          <a:solidFill>
            <a:srgbClr val="FF0000"/>
          </a:solidFill>
          <a:effectLst>
            <a:glow rad="1524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14957" y="5249266"/>
            <a:ext cx="207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自己反応性 </a:t>
            </a:r>
            <a:r>
              <a:rPr kumimoji="1"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</a:t>
            </a:r>
            <a:r>
              <a:rPr kumimoji="1"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細胞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984486" y="2627620"/>
            <a:ext cx="171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CD28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868354" y="4467170"/>
            <a:ext cx="72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TCR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771800" y="1537628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latin typeface="+mn-ea"/>
              </a:rPr>
              <a:t>自</a:t>
            </a:r>
            <a:r>
              <a:rPr lang="ja-JP" altLang="en-US" sz="2800" b="1" dirty="0" smtClean="0">
                <a:latin typeface="+mn-ea"/>
              </a:rPr>
              <a:t>己反応性</a:t>
            </a:r>
            <a:r>
              <a:rPr lang="en-US" altLang="ja-JP" sz="2800" b="1" dirty="0" smtClean="0">
                <a:latin typeface="+mn-ea"/>
              </a:rPr>
              <a:t>T</a:t>
            </a:r>
            <a:r>
              <a:rPr kumimoji="1" lang="ja-JP" altLang="en-US" sz="2800" b="1" dirty="0" smtClean="0">
                <a:latin typeface="+mn-ea"/>
              </a:rPr>
              <a:t>細胞説</a:t>
            </a:r>
            <a:endParaRPr kumimoji="1" lang="ja-JP" altLang="en-US" sz="2800" b="1" dirty="0">
              <a:latin typeface="+mn-ea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2641472" y="4410060"/>
            <a:ext cx="324605" cy="1864778"/>
          </a:xfrm>
          <a:prstGeom prst="upArrow">
            <a:avLst>
              <a:gd name="adj1" fmla="val 28293"/>
              <a:gd name="adj2" fmla="val 139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236186" y="6333453"/>
            <a:ext cx="313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滑</a:t>
            </a:r>
            <a:r>
              <a:rPr lang="ja-JP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膜にある自己抗原</a:t>
            </a:r>
            <a:endParaRPr kumimoji="1" lang="ja-JP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644008" y="6372036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b="1" dirty="0" err="1" smtClean="0">
                <a:latin typeface="+mn-ea"/>
              </a:rPr>
              <a:t>Steiman</a:t>
            </a:r>
            <a:r>
              <a:rPr kumimoji="1" lang="en-US" altLang="ja-JP" b="1" dirty="0" smtClean="0">
                <a:latin typeface="+mn-ea"/>
              </a:rPr>
              <a:t> L et al. 2012 </a:t>
            </a:r>
            <a:r>
              <a:rPr lang="ja-JP" altLang="en-US" b="1" dirty="0" smtClean="0">
                <a:latin typeface="+mn-ea"/>
              </a:rPr>
              <a:t>より引用 改変</a:t>
            </a:r>
            <a:endParaRPr kumimoji="1" lang="ja-JP" altLang="en-US" b="1" dirty="0">
              <a:latin typeface="+mn-ea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995936" y="2812286"/>
            <a:ext cx="4608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本来ならば</a:t>
            </a:r>
            <a:endParaRPr kumimoji="1" lang="en-US" altLang="ja-JP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ja-JP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胸</a:t>
            </a:r>
            <a:r>
              <a:rPr lang="ja-JP" altLang="en-U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腺において</a:t>
            </a:r>
            <a:r>
              <a:rPr lang="en-US" altLang="ja-JP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apotosis</a:t>
            </a:r>
            <a:r>
              <a:rPr lang="ja-JP" altLang="en-U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となる</a:t>
            </a:r>
            <a:endParaRPr lang="en-US" altLang="ja-JP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kumimoji="1" lang="ja-JP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自</a:t>
            </a:r>
            <a:r>
              <a:rPr kumimoji="1" lang="ja-JP" altLang="en-U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己反応性　</a:t>
            </a:r>
            <a:r>
              <a:rPr kumimoji="1" lang="en-US" altLang="ja-JP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</a:t>
            </a:r>
            <a:r>
              <a:rPr kumimoji="1" lang="ja-JP" altLang="en-U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　細胞が存在する</a:t>
            </a:r>
            <a:r>
              <a:rPr kumimoji="1" lang="en-US" altLang="ja-JP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endParaRPr kumimoji="1" lang="ja-JP" altLang="en-US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0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関節リウマチの原因？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736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/楕円 16"/>
          <p:cNvSpPr/>
          <p:nvPr/>
        </p:nvSpPr>
        <p:spPr>
          <a:xfrm>
            <a:off x="3851920" y="3573016"/>
            <a:ext cx="1522976" cy="1499872"/>
          </a:xfrm>
          <a:custGeom>
            <a:avLst/>
            <a:gdLst>
              <a:gd name="connsiteX0" fmla="*/ 0 w 1577630"/>
              <a:gd name="connsiteY0" fmla="*/ 697654 h 1395308"/>
              <a:gd name="connsiteX1" fmla="*/ 788815 w 1577630"/>
              <a:gd name="connsiteY1" fmla="*/ 0 h 1395308"/>
              <a:gd name="connsiteX2" fmla="*/ 1577630 w 1577630"/>
              <a:gd name="connsiteY2" fmla="*/ 697654 h 1395308"/>
              <a:gd name="connsiteX3" fmla="*/ 788815 w 1577630"/>
              <a:gd name="connsiteY3" fmla="*/ 1395308 h 1395308"/>
              <a:gd name="connsiteX4" fmla="*/ 0 w 1577630"/>
              <a:gd name="connsiteY4" fmla="*/ 697654 h 1395308"/>
              <a:gd name="connsiteX0" fmla="*/ 21287 w 1598917"/>
              <a:gd name="connsiteY0" fmla="*/ 727835 h 1425489"/>
              <a:gd name="connsiteX1" fmla="*/ 275119 w 1598917"/>
              <a:gd name="connsiteY1" fmla="*/ 186209 h 1425489"/>
              <a:gd name="connsiteX2" fmla="*/ 810102 w 1598917"/>
              <a:gd name="connsiteY2" fmla="*/ 30181 h 1425489"/>
              <a:gd name="connsiteX3" fmla="*/ 1598917 w 1598917"/>
              <a:gd name="connsiteY3" fmla="*/ 727835 h 1425489"/>
              <a:gd name="connsiteX4" fmla="*/ 810102 w 1598917"/>
              <a:gd name="connsiteY4" fmla="*/ 1425489 h 1425489"/>
              <a:gd name="connsiteX5" fmla="*/ 21287 w 1598917"/>
              <a:gd name="connsiteY5" fmla="*/ 727835 h 1425489"/>
              <a:gd name="connsiteX0" fmla="*/ 21287 w 1598917"/>
              <a:gd name="connsiteY0" fmla="*/ 727835 h 1448697"/>
              <a:gd name="connsiteX1" fmla="*/ 275119 w 1598917"/>
              <a:gd name="connsiteY1" fmla="*/ 186209 h 1448697"/>
              <a:gd name="connsiteX2" fmla="*/ 810102 w 1598917"/>
              <a:gd name="connsiteY2" fmla="*/ 30181 h 1448697"/>
              <a:gd name="connsiteX3" fmla="*/ 1598917 w 1598917"/>
              <a:gd name="connsiteY3" fmla="*/ 727835 h 1448697"/>
              <a:gd name="connsiteX4" fmla="*/ 810102 w 1598917"/>
              <a:gd name="connsiteY4" fmla="*/ 1425489 h 1448697"/>
              <a:gd name="connsiteX5" fmla="*/ 264235 w 1598917"/>
              <a:gd name="connsiteY5" fmla="*/ 1231238 h 1448697"/>
              <a:gd name="connsiteX6" fmla="*/ 21287 w 1598917"/>
              <a:gd name="connsiteY6" fmla="*/ 727835 h 1448697"/>
              <a:gd name="connsiteX0" fmla="*/ 21287 w 1610967"/>
              <a:gd name="connsiteY0" fmla="*/ 727835 h 1425519"/>
              <a:gd name="connsiteX1" fmla="*/ 275119 w 1610967"/>
              <a:gd name="connsiteY1" fmla="*/ 186209 h 1425519"/>
              <a:gd name="connsiteX2" fmla="*/ 810102 w 1610967"/>
              <a:gd name="connsiteY2" fmla="*/ 30181 h 1425519"/>
              <a:gd name="connsiteX3" fmla="*/ 1598917 w 1610967"/>
              <a:gd name="connsiteY3" fmla="*/ 727835 h 1425519"/>
              <a:gd name="connsiteX4" fmla="*/ 1254835 w 1610967"/>
              <a:gd name="connsiteY4" fmla="*/ 1220353 h 1425519"/>
              <a:gd name="connsiteX5" fmla="*/ 810102 w 1610967"/>
              <a:gd name="connsiteY5" fmla="*/ 1425489 h 1425519"/>
              <a:gd name="connsiteX6" fmla="*/ 264235 w 1610967"/>
              <a:gd name="connsiteY6" fmla="*/ 1231238 h 1425519"/>
              <a:gd name="connsiteX7" fmla="*/ 21287 w 1610967"/>
              <a:gd name="connsiteY7" fmla="*/ 727835 h 1425519"/>
              <a:gd name="connsiteX0" fmla="*/ 21287 w 1598928"/>
              <a:gd name="connsiteY0" fmla="*/ 703112 h 1400796"/>
              <a:gd name="connsiteX1" fmla="*/ 275119 w 1598928"/>
              <a:gd name="connsiteY1" fmla="*/ 161486 h 1400796"/>
              <a:gd name="connsiteX2" fmla="*/ 810102 w 1598928"/>
              <a:gd name="connsiteY2" fmla="*/ 5458 h 1400796"/>
              <a:gd name="connsiteX3" fmla="*/ 1243949 w 1598928"/>
              <a:gd name="connsiteY3" fmla="*/ 313887 h 1400796"/>
              <a:gd name="connsiteX4" fmla="*/ 1598917 w 1598928"/>
              <a:gd name="connsiteY4" fmla="*/ 703112 h 1400796"/>
              <a:gd name="connsiteX5" fmla="*/ 1254835 w 1598928"/>
              <a:gd name="connsiteY5" fmla="*/ 1195630 h 1400796"/>
              <a:gd name="connsiteX6" fmla="*/ 810102 w 1598928"/>
              <a:gd name="connsiteY6" fmla="*/ 1400766 h 1400796"/>
              <a:gd name="connsiteX7" fmla="*/ 264235 w 1598928"/>
              <a:gd name="connsiteY7" fmla="*/ 1206515 h 1400796"/>
              <a:gd name="connsiteX8" fmla="*/ 21287 w 1598928"/>
              <a:gd name="connsiteY8" fmla="*/ 703112 h 1400796"/>
              <a:gd name="connsiteX0" fmla="*/ 21287 w 1598928"/>
              <a:gd name="connsiteY0" fmla="*/ 703694 h 1401378"/>
              <a:gd name="connsiteX1" fmla="*/ 275119 w 1598928"/>
              <a:gd name="connsiteY1" fmla="*/ 162068 h 1401378"/>
              <a:gd name="connsiteX2" fmla="*/ 810102 w 1598928"/>
              <a:gd name="connsiteY2" fmla="*/ 6040 h 1401378"/>
              <a:gd name="connsiteX3" fmla="*/ 1167749 w 1598928"/>
              <a:gd name="connsiteY3" fmla="*/ 325355 h 1401378"/>
              <a:gd name="connsiteX4" fmla="*/ 1598917 w 1598928"/>
              <a:gd name="connsiteY4" fmla="*/ 703694 h 1401378"/>
              <a:gd name="connsiteX5" fmla="*/ 1254835 w 1598928"/>
              <a:gd name="connsiteY5" fmla="*/ 1196212 h 1401378"/>
              <a:gd name="connsiteX6" fmla="*/ 810102 w 1598928"/>
              <a:gd name="connsiteY6" fmla="*/ 1401348 h 1401378"/>
              <a:gd name="connsiteX7" fmla="*/ 264235 w 1598928"/>
              <a:gd name="connsiteY7" fmla="*/ 1207097 h 1401378"/>
              <a:gd name="connsiteX8" fmla="*/ 21287 w 1598928"/>
              <a:gd name="connsiteY8" fmla="*/ 703694 h 1401378"/>
              <a:gd name="connsiteX0" fmla="*/ 1706 w 1579347"/>
              <a:gd name="connsiteY0" fmla="*/ 697667 h 1395351"/>
              <a:gd name="connsiteX1" fmla="*/ 353509 w 1579347"/>
              <a:gd name="connsiteY1" fmla="*/ 308441 h 1395351"/>
              <a:gd name="connsiteX2" fmla="*/ 790521 w 1579347"/>
              <a:gd name="connsiteY2" fmla="*/ 13 h 1395351"/>
              <a:gd name="connsiteX3" fmla="*/ 1148168 w 1579347"/>
              <a:gd name="connsiteY3" fmla="*/ 319328 h 1395351"/>
              <a:gd name="connsiteX4" fmla="*/ 1579336 w 1579347"/>
              <a:gd name="connsiteY4" fmla="*/ 697667 h 1395351"/>
              <a:gd name="connsiteX5" fmla="*/ 1235254 w 1579347"/>
              <a:gd name="connsiteY5" fmla="*/ 1190185 h 1395351"/>
              <a:gd name="connsiteX6" fmla="*/ 790521 w 1579347"/>
              <a:gd name="connsiteY6" fmla="*/ 1395321 h 1395351"/>
              <a:gd name="connsiteX7" fmla="*/ 244654 w 1579347"/>
              <a:gd name="connsiteY7" fmla="*/ 1201070 h 1395351"/>
              <a:gd name="connsiteX8" fmla="*/ 1706 w 1579347"/>
              <a:gd name="connsiteY8" fmla="*/ 697667 h 1395351"/>
              <a:gd name="connsiteX0" fmla="*/ 1122 w 1654963"/>
              <a:gd name="connsiteY0" fmla="*/ 665010 h 1395351"/>
              <a:gd name="connsiteX1" fmla="*/ 429125 w 1654963"/>
              <a:gd name="connsiteY1" fmla="*/ 308441 h 1395351"/>
              <a:gd name="connsiteX2" fmla="*/ 866137 w 1654963"/>
              <a:gd name="connsiteY2" fmla="*/ 13 h 1395351"/>
              <a:gd name="connsiteX3" fmla="*/ 1223784 w 1654963"/>
              <a:gd name="connsiteY3" fmla="*/ 319328 h 1395351"/>
              <a:gd name="connsiteX4" fmla="*/ 1654952 w 1654963"/>
              <a:gd name="connsiteY4" fmla="*/ 697667 h 1395351"/>
              <a:gd name="connsiteX5" fmla="*/ 1310870 w 1654963"/>
              <a:gd name="connsiteY5" fmla="*/ 1190185 h 1395351"/>
              <a:gd name="connsiteX6" fmla="*/ 866137 w 1654963"/>
              <a:gd name="connsiteY6" fmla="*/ 1395321 h 1395351"/>
              <a:gd name="connsiteX7" fmla="*/ 320270 w 1654963"/>
              <a:gd name="connsiteY7" fmla="*/ 1201070 h 1395351"/>
              <a:gd name="connsiteX8" fmla="*/ 1122 w 1654963"/>
              <a:gd name="connsiteY8" fmla="*/ 665010 h 1395351"/>
              <a:gd name="connsiteX0" fmla="*/ 3614 w 1657455"/>
              <a:gd name="connsiteY0" fmla="*/ 665010 h 1412005"/>
              <a:gd name="connsiteX1" fmla="*/ 431617 w 1657455"/>
              <a:gd name="connsiteY1" fmla="*/ 308441 h 1412005"/>
              <a:gd name="connsiteX2" fmla="*/ 868629 w 1657455"/>
              <a:gd name="connsiteY2" fmla="*/ 13 h 1412005"/>
              <a:gd name="connsiteX3" fmla="*/ 1226276 w 1657455"/>
              <a:gd name="connsiteY3" fmla="*/ 319328 h 1412005"/>
              <a:gd name="connsiteX4" fmla="*/ 1657444 w 1657455"/>
              <a:gd name="connsiteY4" fmla="*/ 697667 h 1412005"/>
              <a:gd name="connsiteX5" fmla="*/ 1313362 w 1657455"/>
              <a:gd name="connsiteY5" fmla="*/ 1190185 h 1412005"/>
              <a:gd name="connsiteX6" fmla="*/ 868629 w 1657455"/>
              <a:gd name="connsiteY6" fmla="*/ 1395321 h 1412005"/>
              <a:gd name="connsiteX7" fmla="*/ 257447 w 1657455"/>
              <a:gd name="connsiteY7" fmla="*/ 1320813 h 1412005"/>
              <a:gd name="connsiteX8" fmla="*/ 3614 w 1657455"/>
              <a:gd name="connsiteY8" fmla="*/ 665010 h 1412005"/>
              <a:gd name="connsiteX0" fmla="*/ 149 w 1653990"/>
              <a:gd name="connsiteY0" fmla="*/ 665010 h 1395351"/>
              <a:gd name="connsiteX1" fmla="*/ 428152 w 1653990"/>
              <a:gd name="connsiteY1" fmla="*/ 308441 h 1395351"/>
              <a:gd name="connsiteX2" fmla="*/ 865164 w 1653990"/>
              <a:gd name="connsiteY2" fmla="*/ 13 h 1395351"/>
              <a:gd name="connsiteX3" fmla="*/ 1222811 w 1653990"/>
              <a:gd name="connsiteY3" fmla="*/ 319328 h 1395351"/>
              <a:gd name="connsiteX4" fmla="*/ 1653979 w 1653990"/>
              <a:gd name="connsiteY4" fmla="*/ 697667 h 1395351"/>
              <a:gd name="connsiteX5" fmla="*/ 1309897 w 1653990"/>
              <a:gd name="connsiteY5" fmla="*/ 1190185 h 1395351"/>
              <a:gd name="connsiteX6" fmla="*/ 865164 w 1653990"/>
              <a:gd name="connsiteY6" fmla="*/ 1395321 h 1395351"/>
              <a:gd name="connsiteX7" fmla="*/ 384610 w 1653990"/>
              <a:gd name="connsiteY7" fmla="*/ 1201070 h 1395351"/>
              <a:gd name="connsiteX8" fmla="*/ 149 w 1653990"/>
              <a:gd name="connsiteY8" fmla="*/ 665010 h 1395351"/>
              <a:gd name="connsiteX0" fmla="*/ 149 w 1653990"/>
              <a:gd name="connsiteY0" fmla="*/ 665010 h 1536846"/>
              <a:gd name="connsiteX1" fmla="*/ 428152 w 1653990"/>
              <a:gd name="connsiteY1" fmla="*/ 308441 h 1536846"/>
              <a:gd name="connsiteX2" fmla="*/ 865164 w 1653990"/>
              <a:gd name="connsiteY2" fmla="*/ 13 h 1536846"/>
              <a:gd name="connsiteX3" fmla="*/ 1222811 w 1653990"/>
              <a:gd name="connsiteY3" fmla="*/ 319328 h 1536846"/>
              <a:gd name="connsiteX4" fmla="*/ 1653979 w 1653990"/>
              <a:gd name="connsiteY4" fmla="*/ 697667 h 1536846"/>
              <a:gd name="connsiteX5" fmla="*/ 1309897 w 1653990"/>
              <a:gd name="connsiteY5" fmla="*/ 1190185 h 1536846"/>
              <a:gd name="connsiteX6" fmla="*/ 876049 w 1653990"/>
              <a:gd name="connsiteY6" fmla="*/ 1536835 h 1536846"/>
              <a:gd name="connsiteX7" fmla="*/ 384610 w 1653990"/>
              <a:gd name="connsiteY7" fmla="*/ 1201070 h 1536846"/>
              <a:gd name="connsiteX8" fmla="*/ 149 w 1653990"/>
              <a:gd name="connsiteY8" fmla="*/ 665010 h 1536846"/>
              <a:gd name="connsiteX0" fmla="*/ 149 w 1653986"/>
              <a:gd name="connsiteY0" fmla="*/ 665010 h 1538009"/>
              <a:gd name="connsiteX1" fmla="*/ 428152 w 1653986"/>
              <a:gd name="connsiteY1" fmla="*/ 308441 h 1538009"/>
              <a:gd name="connsiteX2" fmla="*/ 865164 w 1653986"/>
              <a:gd name="connsiteY2" fmla="*/ 13 h 1538009"/>
              <a:gd name="connsiteX3" fmla="*/ 1222811 w 1653986"/>
              <a:gd name="connsiteY3" fmla="*/ 319328 h 1538009"/>
              <a:gd name="connsiteX4" fmla="*/ 1653979 w 1653986"/>
              <a:gd name="connsiteY4" fmla="*/ 697667 h 1538009"/>
              <a:gd name="connsiteX5" fmla="*/ 1201040 w 1653986"/>
              <a:gd name="connsiteY5" fmla="*/ 1081328 h 1538009"/>
              <a:gd name="connsiteX6" fmla="*/ 876049 w 1653986"/>
              <a:gd name="connsiteY6" fmla="*/ 1536835 h 1538009"/>
              <a:gd name="connsiteX7" fmla="*/ 384610 w 1653986"/>
              <a:gd name="connsiteY7" fmla="*/ 1201070 h 1538009"/>
              <a:gd name="connsiteX8" fmla="*/ 149 w 1653986"/>
              <a:gd name="connsiteY8" fmla="*/ 665010 h 1538009"/>
              <a:gd name="connsiteX0" fmla="*/ 149 w 1662295"/>
              <a:gd name="connsiteY0" fmla="*/ 665010 h 1538009"/>
              <a:gd name="connsiteX1" fmla="*/ 428152 w 1662295"/>
              <a:gd name="connsiteY1" fmla="*/ 308441 h 1538009"/>
              <a:gd name="connsiteX2" fmla="*/ 865164 w 1662295"/>
              <a:gd name="connsiteY2" fmla="*/ 13 h 1538009"/>
              <a:gd name="connsiteX3" fmla="*/ 1222811 w 1662295"/>
              <a:gd name="connsiteY3" fmla="*/ 319328 h 1538009"/>
              <a:gd name="connsiteX4" fmla="*/ 1653979 w 1662295"/>
              <a:gd name="connsiteY4" fmla="*/ 697667 h 1538009"/>
              <a:gd name="connsiteX5" fmla="*/ 1484067 w 1662295"/>
              <a:gd name="connsiteY5" fmla="*/ 907154 h 1538009"/>
              <a:gd name="connsiteX6" fmla="*/ 1201040 w 1662295"/>
              <a:gd name="connsiteY6" fmla="*/ 1081328 h 1538009"/>
              <a:gd name="connsiteX7" fmla="*/ 876049 w 1662295"/>
              <a:gd name="connsiteY7" fmla="*/ 1536835 h 1538009"/>
              <a:gd name="connsiteX8" fmla="*/ 384610 w 1662295"/>
              <a:gd name="connsiteY8" fmla="*/ 1201070 h 1538009"/>
              <a:gd name="connsiteX9" fmla="*/ 149 w 1662295"/>
              <a:gd name="connsiteY9" fmla="*/ 665010 h 1538009"/>
              <a:gd name="connsiteX0" fmla="*/ 18675 w 1680821"/>
              <a:gd name="connsiteY0" fmla="*/ 665010 h 1537967"/>
              <a:gd name="connsiteX1" fmla="*/ 446678 w 1680821"/>
              <a:gd name="connsiteY1" fmla="*/ 308441 h 1537967"/>
              <a:gd name="connsiteX2" fmla="*/ 883690 w 1680821"/>
              <a:gd name="connsiteY2" fmla="*/ 13 h 1537967"/>
              <a:gd name="connsiteX3" fmla="*/ 1241337 w 1680821"/>
              <a:gd name="connsiteY3" fmla="*/ 319328 h 1537967"/>
              <a:gd name="connsiteX4" fmla="*/ 1672505 w 1680821"/>
              <a:gd name="connsiteY4" fmla="*/ 697667 h 1537967"/>
              <a:gd name="connsiteX5" fmla="*/ 1502593 w 1680821"/>
              <a:gd name="connsiteY5" fmla="*/ 907154 h 1537967"/>
              <a:gd name="connsiteX6" fmla="*/ 1219566 w 1680821"/>
              <a:gd name="connsiteY6" fmla="*/ 1081328 h 1537967"/>
              <a:gd name="connsiteX7" fmla="*/ 894575 w 1680821"/>
              <a:gd name="connsiteY7" fmla="*/ 1536835 h 1537967"/>
              <a:gd name="connsiteX8" fmla="*/ 403136 w 1680821"/>
              <a:gd name="connsiteY8" fmla="*/ 1201070 h 1537967"/>
              <a:gd name="connsiteX9" fmla="*/ 109222 w 1680821"/>
              <a:gd name="connsiteY9" fmla="*/ 896268 h 1537967"/>
              <a:gd name="connsiteX10" fmla="*/ 18675 w 1680821"/>
              <a:gd name="connsiteY10" fmla="*/ 665010 h 1537967"/>
              <a:gd name="connsiteX0" fmla="*/ 18675 w 1680821"/>
              <a:gd name="connsiteY0" fmla="*/ 670218 h 1543175"/>
              <a:gd name="connsiteX1" fmla="*/ 446678 w 1680821"/>
              <a:gd name="connsiteY1" fmla="*/ 313649 h 1543175"/>
              <a:gd name="connsiteX2" fmla="*/ 653507 w 1680821"/>
              <a:gd name="connsiteY2" fmla="*/ 139476 h 1543175"/>
              <a:gd name="connsiteX3" fmla="*/ 883690 w 1680821"/>
              <a:gd name="connsiteY3" fmla="*/ 5221 h 1543175"/>
              <a:gd name="connsiteX4" fmla="*/ 1241337 w 1680821"/>
              <a:gd name="connsiteY4" fmla="*/ 324536 h 1543175"/>
              <a:gd name="connsiteX5" fmla="*/ 1672505 w 1680821"/>
              <a:gd name="connsiteY5" fmla="*/ 702875 h 1543175"/>
              <a:gd name="connsiteX6" fmla="*/ 1502593 w 1680821"/>
              <a:gd name="connsiteY6" fmla="*/ 912362 h 1543175"/>
              <a:gd name="connsiteX7" fmla="*/ 1219566 w 1680821"/>
              <a:gd name="connsiteY7" fmla="*/ 1086536 h 1543175"/>
              <a:gd name="connsiteX8" fmla="*/ 894575 w 1680821"/>
              <a:gd name="connsiteY8" fmla="*/ 1542043 h 1543175"/>
              <a:gd name="connsiteX9" fmla="*/ 403136 w 1680821"/>
              <a:gd name="connsiteY9" fmla="*/ 1206278 h 1543175"/>
              <a:gd name="connsiteX10" fmla="*/ 109222 w 1680821"/>
              <a:gd name="connsiteY10" fmla="*/ 901476 h 1543175"/>
              <a:gd name="connsiteX11" fmla="*/ 18675 w 1680821"/>
              <a:gd name="connsiteY11" fmla="*/ 670218 h 1543175"/>
              <a:gd name="connsiteX0" fmla="*/ 18675 w 1680821"/>
              <a:gd name="connsiteY0" fmla="*/ 670218 h 1550471"/>
              <a:gd name="connsiteX1" fmla="*/ 446678 w 1680821"/>
              <a:gd name="connsiteY1" fmla="*/ 313649 h 1550471"/>
              <a:gd name="connsiteX2" fmla="*/ 653507 w 1680821"/>
              <a:gd name="connsiteY2" fmla="*/ 139476 h 1550471"/>
              <a:gd name="connsiteX3" fmla="*/ 883690 w 1680821"/>
              <a:gd name="connsiteY3" fmla="*/ 5221 h 1550471"/>
              <a:gd name="connsiteX4" fmla="*/ 1241337 w 1680821"/>
              <a:gd name="connsiteY4" fmla="*/ 324536 h 1550471"/>
              <a:gd name="connsiteX5" fmla="*/ 1672505 w 1680821"/>
              <a:gd name="connsiteY5" fmla="*/ 702875 h 1550471"/>
              <a:gd name="connsiteX6" fmla="*/ 1502593 w 1680821"/>
              <a:gd name="connsiteY6" fmla="*/ 912362 h 1550471"/>
              <a:gd name="connsiteX7" fmla="*/ 1219566 w 1680821"/>
              <a:gd name="connsiteY7" fmla="*/ 1086536 h 1550471"/>
              <a:gd name="connsiteX8" fmla="*/ 894575 w 1680821"/>
              <a:gd name="connsiteY8" fmla="*/ 1542043 h 1550471"/>
              <a:gd name="connsiteX9" fmla="*/ 577307 w 1680821"/>
              <a:gd name="connsiteY9" fmla="*/ 1369562 h 1550471"/>
              <a:gd name="connsiteX10" fmla="*/ 403136 w 1680821"/>
              <a:gd name="connsiteY10" fmla="*/ 1206278 h 1550471"/>
              <a:gd name="connsiteX11" fmla="*/ 109222 w 1680821"/>
              <a:gd name="connsiteY11" fmla="*/ 901476 h 1550471"/>
              <a:gd name="connsiteX12" fmla="*/ 18675 w 1680821"/>
              <a:gd name="connsiteY12" fmla="*/ 670218 h 1550471"/>
              <a:gd name="connsiteX0" fmla="*/ 18675 w 1680821"/>
              <a:gd name="connsiteY0" fmla="*/ 670218 h 1542915"/>
              <a:gd name="connsiteX1" fmla="*/ 446678 w 1680821"/>
              <a:gd name="connsiteY1" fmla="*/ 313649 h 1542915"/>
              <a:gd name="connsiteX2" fmla="*/ 653507 w 1680821"/>
              <a:gd name="connsiteY2" fmla="*/ 139476 h 1542915"/>
              <a:gd name="connsiteX3" fmla="*/ 883690 w 1680821"/>
              <a:gd name="connsiteY3" fmla="*/ 5221 h 1542915"/>
              <a:gd name="connsiteX4" fmla="*/ 1241337 w 1680821"/>
              <a:gd name="connsiteY4" fmla="*/ 324536 h 1542915"/>
              <a:gd name="connsiteX5" fmla="*/ 1672505 w 1680821"/>
              <a:gd name="connsiteY5" fmla="*/ 702875 h 1542915"/>
              <a:gd name="connsiteX6" fmla="*/ 1502593 w 1680821"/>
              <a:gd name="connsiteY6" fmla="*/ 912362 h 1542915"/>
              <a:gd name="connsiteX7" fmla="*/ 1219566 w 1680821"/>
              <a:gd name="connsiteY7" fmla="*/ 1086536 h 1542915"/>
              <a:gd name="connsiteX8" fmla="*/ 1088936 w 1680821"/>
              <a:gd name="connsiteY8" fmla="*/ 1293362 h 1542915"/>
              <a:gd name="connsiteX9" fmla="*/ 894575 w 1680821"/>
              <a:gd name="connsiteY9" fmla="*/ 1542043 h 1542915"/>
              <a:gd name="connsiteX10" fmla="*/ 577307 w 1680821"/>
              <a:gd name="connsiteY10" fmla="*/ 1369562 h 1542915"/>
              <a:gd name="connsiteX11" fmla="*/ 403136 w 1680821"/>
              <a:gd name="connsiteY11" fmla="*/ 1206278 h 1542915"/>
              <a:gd name="connsiteX12" fmla="*/ 109222 w 1680821"/>
              <a:gd name="connsiteY12" fmla="*/ 901476 h 1542915"/>
              <a:gd name="connsiteX13" fmla="*/ 18675 w 1680821"/>
              <a:gd name="connsiteY13" fmla="*/ 670218 h 1542915"/>
              <a:gd name="connsiteX0" fmla="*/ 20972 w 1683118"/>
              <a:gd name="connsiteY0" fmla="*/ 670218 h 1542915"/>
              <a:gd name="connsiteX1" fmla="*/ 482313 w 1683118"/>
              <a:gd name="connsiteY1" fmla="*/ 394611 h 1542915"/>
              <a:gd name="connsiteX2" fmla="*/ 655804 w 1683118"/>
              <a:gd name="connsiteY2" fmla="*/ 139476 h 1542915"/>
              <a:gd name="connsiteX3" fmla="*/ 885987 w 1683118"/>
              <a:gd name="connsiteY3" fmla="*/ 5221 h 1542915"/>
              <a:gd name="connsiteX4" fmla="*/ 1243634 w 1683118"/>
              <a:gd name="connsiteY4" fmla="*/ 324536 h 1542915"/>
              <a:gd name="connsiteX5" fmla="*/ 1674802 w 1683118"/>
              <a:gd name="connsiteY5" fmla="*/ 702875 h 1542915"/>
              <a:gd name="connsiteX6" fmla="*/ 1504890 w 1683118"/>
              <a:gd name="connsiteY6" fmla="*/ 912362 h 1542915"/>
              <a:gd name="connsiteX7" fmla="*/ 1221863 w 1683118"/>
              <a:gd name="connsiteY7" fmla="*/ 1086536 h 1542915"/>
              <a:gd name="connsiteX8" fmla="*/ 1091233 w 1683118"/>
              <a:gd name="connsiteY8" fmla="*/ 1293362 h 1542915"/>
              <a:gd name="connsiteX9" fmla="*/ 896872 w 1683118"/>
              <a:gd name="connsiteY9" fmla="*/ 1542043 h 1542915"/>
              <a:gd name="connsiteX10" fmla="*/ 579604 w 1683118"/>
              <a:gd name="connsiteY10" fmla="*/ 1369562 h 1542915"/>
              <a:gd name="connsiteX11" fmla="*/ 405433 w 1683118"/>
              <a:gd name="connsiteY11" fmla="*/ 1206278 h 1542915"/>
              <a:gd name="connsiteX12" fmla="*/ 111519 w 1683118"/>
              <a:gd name="connsiteY12" fmla="*/ 901476 h 1542915"/>
              <a:gd name="connsiteX13" fmla="*/ 20972 w 1683118"/>
              <a:gd name="connsiteY13" fmla="*/ 670218 h 1542915"/>
              <a:gd name="connsiteX0" fmla="*/ 16567 w 1716813"/>
              <a:gd name="connsiteY0" fmla="*/ 627355 h 1542915"/>
              <a:gd name="connsiteX1" fmla="*/ 516008 w 1716813"/>
              <a:gd name="connsiteY1" fmla="*/ 394611 h 1542915"/>
              <a:gd name="connsiteX2" fmla="*/ 689499 w 1716813"/>
              <a:gd name="connsiteY2" fmla="*/ 139476 h 1542915"/>
              <a:gd name="connsiteX3" fmla="*/ 919682 w 1716813"/>
              <a:gd name="connsiteY3" fmla="*/ 5221 h 1542915"/>
              <a:gd name="connsiteX4" fmla="*/ 1277329 w 1716813"/>
              <a:gd name="connsiteY4" fmla="*/ 324536 h 1542915"/>
              <a:gd name="connsiteX5" fmla="*/ 1708497 w 1716813"/>
              <a:gd name="connsiteY5" fmla="*/ 702875 h 1542915"/>
              <a:gd name="connsiteX6" fmla="*/ 1538585 w 1716813"/>
              <a:gd name="connsiteY6" fmla="*/ 912362 h 1542915"/>
              <a:gd name="connsiteX7" fmla="*/ 1255558 w 1716813"/>
              <a:gd name="connsiteY7" fmla="*/ 1086536 h 1542915"/>
              <a:gd name="connsiteX8" fmla="*/ 1124928 w 1716813"/>
              <a:gd name="connsiteY8" fmla="*/ 1293362 h 1542915"/>
              <a:gd name="connsiteX9" fmla="*/ 930567 w 1716813"/>
              <a:gd name="connsiteY9" fmla="*/ 1542043 h 1542915"/>
              <a:gd name="connsiteX10" fmla="*/ 613299 w 1716813"/>
              <a:gd name="connsiteY10" fmla="*/ 1369562 h 1542915"/>
              <a:gd name="connsiteX11" fmla="*/ 439128 w 1716813"/>
              <a:gd name="connsiteY11" fmla="*/ 1206278 h 1542915"/>
              <a:gd name="connsiteX12" fmla="*/ 145214 w 1716813"/>
              <a:gd name="connsiteY12" fmla="*/ 901476 h 1542915"/>
              <a:gd name="connsiteX13" fmla="*/ 16567 w 1716813"/>
              <a:gd name="connsiteY13" fmla="*/ 627355 h 1542915"/>
              <a:gd name="connsiteX0" fmla="*/ 16567 w 1716813"/>
              <a:gd name="connsiteY0" fmla="*/ 664330 h 1579890"/>
              <a:gd name="connsiteX1" fmla="*/ 516008 w 1716813"/>
              <a:gd name="connsiteY1" fmla="*/ 431586 h 1579890"/>
              <a:gd name="connsiteX2" fmla="*/ 689499 w 1716813"/>
              <a:gd name="connsiteY2" fmla="*/ 176451 h 1579890"/>
              <a:gd name="connsiteX3" fmla="*/ 891107 w 1716813"/>
              <a:gd name="connsiteY3" fmla="*/ 4096 h 1579890"/>
              <a:gd name="connsiteX4" fmla="*/ 1277329 w 1716813"/>
              <a:gd name="connsiteY4" fmla="*/ 361511 h 1579890"/>
              <a:gd name="connsiteX5" fmla="*/ 1708497 w 1716813"/>
              <a:gd name="connsiteY5" fmla="*/ 739850 h 1579890"/>
              <a:gd name="connsiteX6" fmla="*/ 1538585 w 1716813"/>
              <a:gd name="connsiteY6" fmla="*/ 949337 h 1579890"/>
              <a:gd name="connsiteX7" fmla="*/ 1255558 w 1716813"/>
              <a:gd name="connsiteY7" fmla="*/ 1123511 h 1579890"/>
              <a:gd name="connsiteX8" fmla="*/ 1124928 w 1716813"/>
              <a:gd name="connsiteY8" fmla="*/ 1330337 h 1579890"/>
              <a:gd name="connsiteX9" fmla="*/ 930567 w 1716813"/>
              <a:gd name="connsiteY9" fmla="*/ 1579018 h 1579890"/>
              <a:gd name="connsiteX10" fmla="*/ 613299 w 1716813"/>
              <a:gd name="connsiteY10" fmla="*/ 1406537 h 1579890"/>
              <a:gd name="connsiteX11" fmla="*/ 439128 w 1716813"/>
              <a:gd name="connsiteY11" fmla="*/ 1243253 h 1579890"/>
              <a:gd name="connsiteX12" fmla="*/ 145214 w 1716813"/>
              <a:gd name="connsiteY12" fmla="*/ 938451 h 1579890"/>
              <a:gd name="connsiteX13" fmla="*/ 16567 w 1716813"/>
              <a:gd name="connsiteY13" fmla="*/ 664330 h 1579890"/>
              <a:gd name="connsiteX0" fmla="*/ 8730 w 1708976"/>
              <a:gd name="connsiteY0" fmla="*/ 664330 h 1579890"/>
              <a:gd name="connsiteX1" fmla="*/ 374821 w 1708976"/>
              <a:gd name="connsiteY1" fmla="*/ 455398 h 1579890"/>
              <a:gd name="connsiteX2" fmla="*/ 681662 w 1708976"/>
              <a:gd name="connsiteY2" fmla="*/ 176451 h 1579890"/>
              <a:gd name="connsiteX3" fmla="*/ 883270 w 1708976"/>
              <a:gd name="connsiteY3" fmla="*/ 4096 h 1579890"/>
              <a:gd name="connsiteX4" fmla="*/ 1269492 w 1708976"/>
              <a:gd name="connsiteY4" fmla="*/ 361511 h 1579890"/>
              <a:gd name="connsiteX5" fmla="*/ 1700660 w 1708976"/>
              <a:gd name="connsiteY5" fmla="*/ 739850 h 1579890"/>
              <a:gd name="connsiteX6" fmla="*/ 1530748 w 1708976"/>
              <a:gd name="connsiteY6" fmla="*/ 949337 h 1579890"/>
              <a:gd name="connsiteX7" fmla="*/ 1247721 w 1708976"/>
              <a:gd name="connsiteY7" fmla="*/ 1123511 h 1579890"/>
              <a:gd name="connsiteX8" fmla="*/ 1117091 w 1708976"/>
              <a:gd name="connsiteY8" fmla="*/ 1330337 h 1579890"/>
              <a:gd name="connsiteX9" fmla="*/ 922730 w 1708976"/>
              <a:gd name="connsiteY9" fmla="*/ 1579018 h 1579890"/>
              <a:gd name="connsiteX10" fmla="*/ 605462 w 1708976"/>
              <a:gd name="connsiteY10" fmla="*/ 1406537 h 1579890"/>
              <a:gd name="connsiteX11" fmla="*/ 431291 w 1708976"/>
              <a:gd name="connsiteY11" fmla="*/ 1243253 h 1579890"/>
              <a:gd name="connsiteX12" fmla="*/ 137377 w 1708976"/>
              <a:gd name="connsiteY12" fmla="*/ 938451 h 1579890"/>
              <a:gd name="connsiteX13" fmla="*/ 8730 w 1708976"/>
              <a:gd name="connsiteY13" fmla="*/ 664330 h 1579890"/>
              <a:gd name="connsiteX0" fmla="*/ 8730 w 1708976"/>
              <a:gd name="connsiteY0" fmla="*/ 663937 h 1579497"/>
              <a:gd name="connsiteX1" fmla="*/ 374821 w 1708976"/>
              <a:gd name="connsiteY1" fmla="*/ 455005 h 1579497"/>
              <a:gd name="connsiteX2" fmla="*/ 459186 w 1708976"/>
              <a:gd name="connsiteY2" fmla="*/ 172657 h 1579497"/>
              <a:gd name="connsiteX3" fmla="*/ 681662 w 1708976"/>
              <a:gd name="connsiteY3" fmla="*/ 176058 h 1579497"/>
              <a:gd name="connsiteX4" fmla="*/ 883270 w 1708976"/>
              <a:gd name="connsiteY4" fmla="*/ 3703 h 1579497"/>
              <a:gd name="connsiteX5" fmla="*/ 1269492 w 1708976"/>
              <a:gd name="connsiteY5" fmla="*/ 361118 h 1579497"/>
              <a:gd name="connsiteX6" fmla="*/ 1700660 w 1708976"/>
              <a:gd name="connsiteY6" fmla="*/ 739457 h 1579497"/>
              <a:gd name="connsiteX7" fmla="*/ 1530748 w 1708976"/>
              <a:gd name="connsiteY7" fmla="*/ 948944 h 1579497"/>
              <a:gd name="connsiteX8" fmla="*/ 1247721 w 1708976"/>
              <a:gd name="connsiteY8" fmla="*/ 1123118 h 1579497"/>
              <a:gd name="connsiteX9" fmla="*/ 1117091 w 1708976"/>
              <a:gd name="connsiteY9" fmla="*/ 1329944 h 1579497"/>
              <a:gd name="connsiteX10" fmla="*/ 922730 w 1708976"/>
              <a:gd name="connsiteY10" fmla="*/ 1578625 h 1579497"/>
              <a:gd name="connsiteX11" fmla="*/ 605462 w 1708976"/>
              <a:gd name="connsiteY11" fmla="*/ 1406144 h 1579497"/>
              <a:gd name="connsiteX12" fmla="*/ 431291 w 1708976"/>
              <a:gd name="connsiteY12" fmla="*/ 1242860 h 1579497"/>
              <a:gd name="connsiteX13" fmla="*/ 137377 w 1708976"/>
              <a:gd name="connsiteY13" fmla="*/ 938058 h 1579497"/>
              <a:gd name="connsiteX14" fmla="*/ 8730 w 1708976"/>
              <a:gd name="connsiteY14" fmla="*/ 663937 h 1579497"/>
              <a:gd name="connsiteX0" fmla="*/ 6217 w 1706463"/>
              <a:gd name="connsiteY0" fmla="*/ 663937 h 1579497"/>
              <a:gd name="connsiteX1" fmla="*/ 324683 w 1706463"/>
              <a:gd name="connsiteY1" fmla="*/ 493105 h 1579497"/>
              <a:gd name="connsiteX2" fmla="*/ 456673 w 1706463"/>
              <a:gd name="connsiteY2" fmla="*/ 172657 h 1579497"/>
              <a:gd name="connsiteX3" fmla="*/ 679149 w 1706463"/>
              <a:gd name="connsiteY3" fmla="*/ 176058 h 1579497"/>
              <a:gd name="connsiteX4" fmla="*/ 880757 w 1706463"/>
              <a:gd name="connsiteY4" fmla="*/ 3703 h 1579497"/>
              <a:gd name="connsiteX5" fmla="*/ 1266979 w 1706463"/>
              <a:gd name="connsiteY5" fmla="*/ 361118 h 1579497"/>
              <a:gd name="connsiteX6" fmla="*/ 1698147 w 1706463"/>
              <a:gd name="connsiteY6" fmla="*/ 739457 h 1579497"/>
              <a:gd name="connsiteX7" fmla="*/ 1528235 w 1706463"/>
              <a:gd name="connsiteY7" fmla="*/ 948944 h 1579497"/>
              <a:gd name="connsiteX8" fmla="*/ 1245208 w 1706463"/>
              <a:gd name="connsiteY8" fmla="*/ 1123118 h 1579497"/>
              <a:gd name="connsiteX9" fmla="*/ 1114578 w 1706463"/>
              <a:gd name="connsiteY9" fmla="*/ 1329944 h 1579497"/>
              <a:gd name="connsiteX10" fmla="*/ 920217 w 1706463"/>
              <a:gd name="connsiteY10" fmla="*/ 1578625 h 1579497"/>
              <a:gd name="connsiteX11" fmla="*/ 602949 w 1706463"/>
              <a:gd name="connsiteY11" fmla="*/ 1406144 h 1579497"/>
              <a:gd name="connsiteX12" fmla="*/ 428778 w 1706463"/>
              <a:gd name="connsiteY12" fmla="*/ 1242860 h 1579497"/>
              <a:gd name="connsiteX13" fmla="*/ 134864 w 1706463"/>
              <a:gd name="connsiteY13" fmla="*/ 938058 h 1579497"/>
              <a:gd name="connsiteX14" fmla="*/ 6217 w 1706463"/>
              <a:gd name="connsiteY14" fmla="*/ 663937 h 1579497"/>
              <a:gd name="connsiteX0" fmla="*/ 778 w 1701024"/>
              <a:gd name="connsiteY0" fmla="*/ 663937 h 1579497"/>
              <a:gd name="connsiteX1" fmla="*/ 319244 w 1701024"/>
              <a:gd name="connsiteY1" fmla="*/ 493105 h 1579497"/>
              <a:gd name="connsiteX2" fmla="*/ 451234 w 1701024"/>
              <a:gd name="connsiteY2" fmla="*/ 172657 h 1579497"/>
              <a:gd name="connsiteX3" fmla="*/ 673710 w 1701024"/>
              <a:gd name="connsiteY3" fmla="*/ 176058 h 1579497"/>
              <a:gd name="connsiteX4" fmla="*/ 875318 w 1701024"/>
              <a:gd name="connsiteY4" fmla="*/ 3703 h 1579497"/>
              <a:gd name="connsiteX5" fmla="*/ 1261540 w 1701024"/>
              <a:gd name="connsiteY5" fmla="*/ 361118 h 1579497"/>
              <a:gd name="connsiteX6" fmla="*/ 1692708 w 1701024"/>
              <a:gd name="connsiteY6" fmla="*/ 739457 h 1579497"/>
              <a:gd name="connsiteX7" fmla="*/ 1522796 w 1701024"/>
              <a:gd name="connsiteY7" fmla="*/ 948944 h 1579497"/>
              <a:gd name="connsiteX8" fmla="*/ 1239769 w 1701024"/>
              <a:gd name="connsiteY8" fmla="*/ 1123118 h 1579497"/>
              <a:gd name="connsiteX9" fmla="*/ 1109139 w 1701024"/>
              <a:gd name="connsiteY9" fmla="*/ 1329944 h 1579497"/>
              <a:gd name="connsiteX10" fmla="*/ 914778 w 1701024"/>
              <a:gd name="connsiteY10" fmla="*/ 1578625 h 1579497"/>
              <a:gd name="connsiteX11" fmla="*/ 597510 w 1701024"/>
              <a:gd name="connsiteY11" fmla="*/ 1406144 h 1579497"/>
              <a:gd name="connsiteX12" fmla="*/ 423339 w 1701024"/>
              <a:gd name="connsiteY12" fmla="*/ 1242860 h 1579497"/>
              <a:gd name="connsiteX13" fmla="*/ 234200 w 1701024"/>
              <a:gd name="connsiteY13" fmla="*/ 890433 h 1579497"/>
              <a:gd name="connsiteX14" fmla="*/ 778 w 1701024"/>
              <a:gd name="connsiteY14" fmla="*/ 663937 h 1579497"/>
              <a:gd name="connsiteX0" fmla="*/ 1100 w 1644196"/>
              <a:gd name="connsiteY0" fmla="*/ 663937 h 1579497"/>
              <a:gd name="connsiteX1" fmla="*/ 262416 w 1644196"/>
              <a:gd name="connsiteY1" fmla="*/ 493105 h 1579497"/>
              <a:gd name="connsiteX2" fmla="*/ 394406 w 1644196"/>
              <a:gd name="connsiteY2" fmla="*/ 172657 h 1579497"/>
              <a:gd name="connsiteX3" fmla="*/ 616882 w 1644196"/>
              <a:gd name="connsiteY3" fmla="*/ 176058 h 1579497"/>
              <a:gd name="connsiteX4" fmla="*/ 818490 w 1644196"/>
              <a:gd name="connsiteY4" fmla="*/ 3703 h 1579497"/>
              <a:gd name="connsiteX5" fmla="*/ 1204712 w 1644196"/>
              <a:gd name="connsiteY5" fmla="*/ 361118 h 1579497"/>
              <a:gd name="connsiteX6" fmla="*/ 1635880 w 1644196"/>
              <a:gd name="connsiteY6" fmla="*/ 739457 h 1579497"/>
              <a:gd name="connsiteX7" fmla="*/ 1465968 w 1644196"/>
              <a:gd name="connsiteY7" fmla="*/ 948944 h 1579497"/>
              <a:gd name="connsiteX8" fmla="*/ 1182941 w 1644196"/>
              <a:gd name="connsiteY8" fmla="*/ 1123118 h 1579497"/>
              <a:gd name="connsiteX9" fmla="*/ 1052311 w 1644196"/>
              <a:gd name="connsiteY9" fmla="*/ 1329944 h 1579497"/>
              <a:gd name="connsiteX10" fmla="*/ 857950 w 1644196"/>
              <a:gd name="connsiteY10" fmla="*/ 1578625 h 1579497"/>
              <a:gd name="connsiteX11" fmla="*/ 540682 w 1644196"/>
              <a:gd name="connsiteY11" fmla="*/ 1406144 h 1579497"/>
              <a:gd name="connsiteX12" fmla="*/ 366511 w 1644196"/>
              <a:gd name="connsiteY12" fmla="*/ 1242860 h 1579497"/>
              <a:gd name="connsiteX13" fmla="*/ 177372 w 1644196"/>
              <a:gd name="connsiteY13" fmla="*/ 890433 h 1579497"/>
              <a:gd name="connsiteX14" fmla="*/ 1100 w 1644196"/>
              <a:gd name="connsiteY14" fmla="*/ 663937 h 1579497"/>
              <a:gd name="connsiteX0" fmla="*/ 1100 w 1644196"/>
              <a:gd name="connsiteY0" fmla="*/ 663937 h 1579497"/>
              <a:gd name="connsiteX1" fmla="*/ 262416 w 1644196"/>
              <a:gd name="connsiteY1" fmla="*/ 493105 h 1579497"/>
              <a:gd name="connsiteX2" fmla="*/ 394406 w 1644196"/>
              <a:gd name="connsiteY2" fmla="*/ 172657 h 1579497"/>
              <a:gd name="connsiteX3" fmla="*/ 616882 w 1644196"/>
              <a:gd name="connsiteY3" fmla="*/ 176058 h 1579497"/>
              <a:gd name="connsiteX4" fmla="*/ 818490 w 1644196"/>
              <a:gd name="connsiteY4" fmla="*/ 3703 h 1579497"/>
              <a:gd name="connsiteX5" fmla="*/ 1204712 w 1644196"/>
              <a:gd name="connsiteY5" fmla="*/ 361118 h 1579497"/>
              <a:gd name="connsiteX6" fmla="*/ 1635880 w 1644196"/>
              <a:gd name="connsiteY6" fmla="*/ 739457 h 1579497"/>
              <a:gd name="connsiteX7" fmla="*/ 1465968 w 1644196"/>
              <a:gd name="connsiteY7" fmla="*/ 948944 h 1579497"/>
              <a:gd name="connsiteX8" fmla="*/ 1182941 w 1644196"/>
              <a:gd name="connsiteY8" fmla="*/ 1123118 h 1579497"/>
              <a:gd name="connsiteX9" fmla="*/ 1052311 w 1644196"/>
              <a:gd name="connsiteY9" fmla="*/ 1329944 h 1579497"/>
              <a:gd name="connsiteX10" fmla="*/ 857950 w 1644196"/>
              <a:gd name="connsiteY10" fmla="*/ 1578625 h 1579497"/>
              <a:gd name="connsiteX11" fmla="*/ 540682 w 1644196"/>
              <a:gd name="connsiteY11" fmla="*/ 1406144 h 1579497"/>
              <a:gd name="connsiteX12" fmla="*/ 218873 w 1644196"/>
              <a:gd name="connsiteY12" fmla="*/ 1228572 h 1579497"/>
              <a:gd name="connsiteX13" fmla="*/ 177372 w 1644196"/>
              <a:gd name="connsiteY13" fmla="*/ 890433 h 1579497"/>
              <a:gd name="connsiteX14" fmla="*/ 1100 w 1644196"/>
              <a:gd name="connsiteY14" fmla="*/ 663937 h 1579497"/>
              <a:gd name="connsiteX0" fmla="*/ 1100 w 1644196"/>
              <a:gd name="connsiteY0" fmla="*/ 663937 h 1578878"/>
              <a:gd name="connsiteX1" fmla="*/ 262416 w 1644196"/>
              <a:gd name="connsiteY1" fmla="*/ 493105 h 1578878"/>
              <a:gd name="connsiteX2" fmla="*/ 394406 w 1644196"/>
              <a:gd name="connsiteY2" fmla="*/ 172657 h 1578878"/>
              <a:gd name="connsiteX3" fmla="*/ 616882 w 1644196"/>
              <a:gd name="connsiteY3" fmla="*/ 176058 h 1578878"/>
              <a:gd name="connsiteX4" fmla="*/ 818490 w 1644196"/>
              <a:gd name="connsiteY4" fmla="*/ 3703 h 1578878"/>
              <a:gd name="connsiteX5" fmla="*/ 1204712 w 1644196"/>
              <a:gd name="connsiteY5" fmla="*/ 361118 h 1578878"/>
              <a:gd name="connsiteX6" fmla="*/ 1635880 w 1644196"/>
              <a:gd name="connsiteY6" fmla="*/ 739457 h 1578878"/>
              <a:gd name="connsiteX7" fmla="*/ 1465968 w 1644196"/>
              <a:gd name="connsiteY7" fmla="*/ 948944 h 1578878"/>
              <a:gd name="connsiteX8" fmla="*/ 1182941 w 1644196"/>
              <a:gd name="connsiteY8" fmla="*/ 1123118 h 1578878"/>
              <a:gd name="connsiteX9" fmla="*/ 1052311 w 1644196"/>
              <a:gd name="connsiteY9" fmla="*/ 1329944 h 1578878"/>
              <a:gd name="connsiteX10" fmla="*/ 857950 w 1644196"/>
              <a:gd name="connsiteY10" fmla="*/ 1578625 h 1578878"/>
              <a:gd name="connsiteX11" fmla="*/ 583545 w 1644196"/>
              <a:gd name="connsiteY11" fmla="*/ 1282319 h 1578878"/>
              <a:gd name="connsiteX12" fmla="*/ 218873 w 1644196"/>
              <a:gd name="connsiteY12" fmla="*/ 1228572 h 1578878"/>
              <a:gd name="connsiteX13" fmla="*/ 177372 w 1644196"/>
              <a:gd name="connsiteY13" fmla="*/ 890433 h 1578878"/>
              <a:gd name="connsiteX14" fmla="*/ 1100 w 1644196"/>
              <a:gd name="connsiteY14" fmla="*/ 663937 h 1578878"/>
              <a:gd name="connsiteX0" fmla="*/ 1100 w 1644196"/>
              <a:gd name="connsiteY0" fmla="*/ 663937 h 1502851"/>
              <a:gd name="connsiteX1" fmla="*/ 262416 w 1644196"/>
              <a:gd name="connsiteY1" fmla="*/ 493105 h 1502851"/>
              <a:gd name="connsiteX2" fmla="*/ 394406 w 1644196"/>
              <a:gd name="connsiteY2" fmla="*/ 172657 h 1502851"/>
              <a:gd name="connsiteX3" fmla="*/ 616882 w 1644196"/>
              <a:gd name="connsiteY3" fmla="*/ 176058 h 1502851"/>
              <a:gd name="connsiteX4" fmla="*/ 818490 w 1644196"/>
              <a:gd name="connsiteY4" fmla="*/ 3703 h 1502851"/>
              <a:gd name="connsiteX5" fmla="*/ 1204712 w 1644196"/>
              <a:gd name="connsiteY5" fmla="*/ 361118 h 1502851"/>
              <a:gd name="connsiteX6" fmla="*/ 1635880 w 1644196"/>
              <a:gd name="connsiteY6" fmla="*/ 739457 h 1502851"/>
              <a:gd name="connsiteX7" fmla="*/ 1465968 w 1644196"/>
              <a:gd name="connsiteY7" fmla="*/ 948944 h 1502851"/>
              <a:gd name="connsiteX8" fmla="*/ 1182941 w 1644196"/>
              <a:gd name="connsiteY8" fmla="*/ 1123118 h 1502851"/>
              <a:gd name="connsiteX9" fmla="*/ 1052311 w 1644196"/>
              <a:gd name="connsiteY9" fmla="*/ 1329944 h 1502851"/>
              <a:gd name="connsiteX10" fmla="*/ 867475 w 1644196"/>
              <a:gd name="connsiteY10" fmla="*/ 1502425 h 1502851"/>
              <a:gd name="connsiteX11" fmla="*/ 583545 w 1644196"/>
              <a:gd name="connsiteY11" fmla="*/ 1282319 h 1502851"/>
              <a:gd name="connsiteX12" fmla="*/ 218873 w 1644196"/>
              <a:gd name="connsiteY12" fmla="*/ 1228572 h 1502851"/>
              <a:gd name="connsiteX13" fmla="*/ 177372 w 1644196"/>
              <a:gd name="connsiteY13" fmla="*/ 890433 h 1502851"/>
              <a:gd name="connsiteX14" fmla="*/ 1100 w 1644196"/>
              <a:gd name="connsiteY14" fmla="*/ 663937 h 1502851"/>
              <a:gd name="connsiteX0" fmla="*/ 1100 w 1644196"/>
              <a:gd name="connsiteY0" fmla="*/ 663937 h 1502469"/>
              <a:gd name="connsiteX1" fmla="*/ 262416 w 1644196"/>
              <a:gd name="connsiteY1" fmla="*/ 493105 h 1502469"/>
              <a:gd name="connsiteX2" fmla="*/ 394406 w 1644196"/>
              <a:gd name="connsiteY2" fmla="*/ 172657 h 1502469"/>
              <a:gd name="connsiteX3" fmla="*/ 616882 w 1644196"/>
              <a:gd name="connsiteY3" fmla="*/ 176058 h 1502469"/>
              <a:gd name="connsiteX4" fmla="*/ 818490 w 1644196"/>
              <a:gd name="connsiteY4" fmla="*/ 3703 h 1502469"/>
              <a:gd name="connsiteX5" fmla="*/ 1204712 w 1644196"/>
              <a:gd name="connsiteY5" fmla="*/ 361118 h 1502469"/>
              <a:gd name="connsiteX6" fmla="*/ 1635880 w 1644196"/>
              <a:gd name="connsiteY6" fmla="*/ 739457 h 1502469"/>
              <a:gd name="connsiteX7" fmla="*/ 1465968 w 1644196"/>
              <a:gd name="connsiteY7" fmla="*/ 948944 h 1502469"/>
              <a:gd name="connsiteX8" fmla="*/ 1182941 w 1644196"/>
              <a:gd name="connsiteY8" fmla="*/ 1123118 h 1502469"/>
              <a:gd name="connsiteX9" fmla="*/ 1009448 w 1644196"/>
              <a:gd name="connsiteY9" fmla="*/ 1263269 h 1502469"/>
              <a:gd name="connsiteX10" fmla="*/ 867475 w 1644196"/>
              <a:gd name="connsiteY10" fmla="*/ 1502425 h 1502469"/>
              <a:gd name="connsiteX11" fmla="*/ 583545 w 1644196"/>
              <a:gd name="connsiteY11" fmla="*/ 1282319 h 1502469"/>
              <a:gd name="connsiteX12" fmla="*/ 218873 w 1644196"/>
              <a:gd name="connsiteY12" fmla="*/ 1228572 h 1502469"/>
              <a:gd name="connsiteX13" fmla="*/ 177372 w 1644196"/>
              <a:gd name="connsiteY13" fmla="*/ 890433 h 1502469"/>
              <a:gd name="connsiteX14" fmla="*/ 1100 w 1644196"/>
              <a:gd name="connsiteY14" fmla="*/ 663937 h 1502469"/>
              <a:gd name="connsiteX0" fmla="*/ 1100 w 1644196"/>
              <a:gd name="connsiteY0" fmla="*/ 663937 h 1502469"/>
              <a:gd name="connsiteX1" fmla="*/ 262416 w 1644196"/>
              <a:gd name="connsiteY1" fmla="*/ 493105 h 1502469"/>
              <a:gd name="connsiteX2" fmla="*/ 394406 w 1644196"/>
              <a:gd name="connsiteY2" fmla="*/ 172657 h 1502469"/>
              <a:gd name="connsiteX3" fmla="*/ 616882 w 1644196"/>
              <a:gd name="connsiteY3" fmla="*/ 176058 h 1502469"/>
              <a:gd name="connsiteX4" fmla="*/ 818490 w 1644196"/>
              <a:gd name="connsiteY4" fmla="*/ 3703 h 1502469"/>
              <a:gd name="connsiteX5" fmla="*/ 1204712 w 1644196"/>
              <a:gd name="connsiteY5" fmla="*/ 361118 h 1502469"/>
              <a:gd name="connsiteX6" fmla="*/ 1635880 w 1644196"/>
              <a:gd name="connsiteY6" fmla="*/ 739457 h 1502469"/>
              <a:gd name="connsiteX7" fmla="*/ 1465968 w 1644196"/>
              <a:gd name="connsiteY7" fmla="*/ 948944 h 1502469"/>
              <a:gd name="connsiteX8" fmla="*/ 1306766 w 1644196"/>
              <a:gd name="connsiteY8" fmla="*/ 1175505 h 1502469"/>
              <a:gd name="connsiteX9" fmla="*/ 1009448 w 1644196"/>
              <a:gd name="connsiteY9" fmla="*/ 1263269 h 1502469"/>
              <a:gd name="connsiteX10" fmla="*/ 867475 w 1644196"/>
              <a:gd name="connsiteY10" fmla="*/ 1502425 h 1502469"/>
              <a:gd name="connsiteX11" fmla="*/ 583545 w 1644196"/>
              <a:gd name="connsiteY11" fmla="*/ 1282319 h 1502469"/>
              <a:gd name="connsiteX12" fmla="*/ 218873 w 1644196"/>
              <a:gd name="connsiteY12" fmla="*/ 1228572 h 1502469"/>
              <a:gd name="connsiteX13" fmla="*/ 177372 w 1644196"/>
              <a:gd name="connsiteY13" fmla="*/ 890433 h 1502469"/>
              <a:gd name="connsiteX14" fmla="*/ 1100 w 1644196"/>
              <a:gd name="connsiteY14" fmla="*/ 663937 h 1502469"/>
              <a:gd name="connsiteX0" fmla="*/ 1100 w 1639890"/>
              <a:gd name="connsiteY0" fmla="*/ 663937 h 1502469"/>
              <a:gd name="connsiteX1" fmla="*/ 262416 w 1639890"/>
              <a:gd name="connsiteY1" fmla="*/ 493105 h 1502469"/>
              <a:gd name="connsiteX2" fmla="*/ 394406 w 1639890"/>
              <a:gd name="connsiteY2" fmla="*/ 172657 h 1502469"/>
              <a:gd name="connsiteX3" fmla="*/ 616882 w 1639890"/>
              <a:gd name="connsiteY3" fmla="*/ 176058 h 1502469"/>
              <a:gd name="connsiteX4" fmla="*/ 818490 w 1639890"/>
              <a:gd name="connsiteY4" fmla="*/ 3703 h 1502469"/>
              <a:gd name="connsiteX5" fmla="*/ 1204712 w 1639890"/>
              <a:gd name="connsiteY5" fmla="*/ 361118 h 1502469"/>
              <a:gd name="connsiteX6" fmla="*/ 1635880 w 1639890"/>
              <a:gd name="connsiteY6" fmla="*/ 739457 h 1502469"/>
              <a:gd name="connsiteX7" fmla="*/ 1280231 w 1639890"/>
              <a:gd name="connsiteY7" fmla="*/ 877507 h 1502469"/>
              <a:gd name="connsiteX8" fmla="*/ 1306766 w 1639890"/>
              <a:gd name="connsiteY8" fmla="*/ 1175505 h 1502469"/>
              <a:gd name="connsiteX9" fmla="*/ 1009448 w 1639890"/>
              <a:gd name="connsiteY9" fmla="*/ 1263269 h 1502469"/>
              <a:gd name="connsiteX10" fmla="*/ 867475 w 1639890"/>
              <a:gd name="connsiteY10" fmla="*/ 1502425 h 1502469"/>
              <a:gd name="connsiteX11" fmla="*/ 583545 w 1639890"/>
              <a:gd name="connsiteY11" fmla="*/ 1282319 h 1502469"/>
              <a:gd name="connsiteX12" fmla="*/ 218873 w 1639890"/>
              <a:gd name="connsiteY12" fmla="*/ 1228572 h 1502469"/>
              <a:gd name="connsiteX13" fmla="*/ 177372 w 1639890"/>
              <a:gd name="connsiteY13" fmla="*/ 890433 h 1502469"/>
              <a:gd name="connsiteX14" fmla="*/ 1100 w 1639890"/>
              <a:gd name="connsiteY14" fmla="*/ 663937 h 1502469"/>
              <a:gd name="connsiteX0" fmla="*/ 1100 w 1639890"/>
              <a:gd name="connsiteY0" fmla="*/ 663147 h 1501679"/>
              <a:gd name="connsiteX1" fmla="*/ 262416 w 1639890"/>
              <a:gd name="connsiteY1" fmla="*/ 492315 h 1501679"/>
              <a:gd name="connsiteX2" fmla="*/ 394406 w 1639890"/>
              <a:gd name="connsiteY2" fmla="*/ 171867 h 1501679"/>
              <a:gd name="connsiteX3" fmla="*/ 616882 w 1639890"/>
              <a:gd name="connsiteY3" fmla="*/ 175268 h 1501679"/>
              <a:gd name="connsiteX4" fmla="*/ 818490 w 1639890"/>
              <a:gd name="connsiteY4" fmla="*/ 2913 h 1501679"/>
              <a:gd name="connsiteX5" fmla="*/ 1099937 w 1639890"/>
              <a:gd name="connsiteY5" fmla="*/ 336516 h 1501679"/>
              <a:gd name="connsiteX6" fmla="*/ 1635880 w 1639890"/>
              <a:gd name="connsiteY6" fmla="*/ 738667 h 1501679"/>
              <a:gd name="connsiteX7" fmla="*/ 1280231 w 1639890"/>
              <a:gd name="connsiteY7" fmla="*/ 876717 h 1501679"/>
              <a:gd name="connsiteX8" fmla="*/ 1306766 w 1639890"/>
              <a:gd name="connsiteY8" fmla="*/ 1174715 h 1501679"/>
              <a:gd name="connsiteX9" fmla="*/ 1009448 w 1639890"/>
              <a:gd name="connsiteY9" fmla="*/ 1262479 h 1501679"/>
              <a:gd name="connsiteX10" fmla="*/ 867475 w 1639890"/>
              <a:gd name="connsiteY10" fmla="*/ 1501635 h 1501679"/>
              <a:gd name="connsiteX11" fmla="*/ 583545 w 1639890"/>
              <a:gd name="connsiteY11" fmla="*/ 1281529 h 1501679"/>
              <a:gd name="connsiteX12" fmla="*/ 218873 w 1639890"/>
              <a:gd name="connsiteY12" fmla="*/ 1227782 h 1501679"/>
              <a:gd name="connsiteX13" fmla="*/ 177372 w 1639890"/>
              <a:gd name="connsiteY13" fmla="*/ 889643 h 1501679"/>
              <a:gd name="connsiteX14" fmla="*/ 1100 w 1639890"/>
              <a:gd name="connsiteY14" fmla="*/ 663147 h 1501679"/>
              <a:gd name="connsiteX0" fmla="*/ 1100 w 1651723"/>
              <a:gd name="connsiteY0" fmla="*/ 663147 h 1501679"/>
              <a:gd name="connsiteX1" fmla="*/ 262416 w 1651723"/>
              <a:gd name="connsiteY1" fmla="*/ 492315 h 1501679"/>
              <a:gd name="connsiteX2" fmla="*/ 394406 w 1651723"/>
              <a:gd name="connsiteY2" fmla="*/ 171867 h 1501679"/>
              <a:gd name="connsiteX3" fmla="*/ 616882 w 1651723"/>
              <a:gd name="connsiteY3" fmla="*/ 175268 h 1501679"/>
              <a:gd name="connsiteX4" fmla="*/ 818490 w 1651723"/>
              <a:gd name="connsiteY4" fmla="*/ 2913 h 1501679"/>
              <a:gd name="connsiteX5" fmla="*/ 1099937 w 1651723"/>
              <a:gd name="connsiteY5" fmla="*/ 336516 h 1501679"/>
              <a:gd name="connsiteX6" fmla="*/ 1494542 w 1651723"/>
              <a:gd name="connsiteY6" fmla="*/ 486193 h 1501679"/>
              <a:gd name="connsiteX7" fmla="*/ 1635880 w 1651723"/>
              <a:gd name="connsiteY7" fmla="*/ 738667 h 1501679"/>
              <a:gd name="connsiteX8" fmla="*/ 1280231 w 1651723"/>
              <a:gd name="connsiteY8" fmla="*/ 876717 h 1501679"/>
              <a:gd name="connsiteX9" fmla="*/ 1306766 w 1651723"/>
              <a:gd name="connsiteY9" fmla="*/ 1174715 h 1501679"/>
              <a:gd name="connsiteX10" fmla="*/ 1009448 w 1651723"/>
              <a:gd name="connsiteY10" fmla="*/ 1262479 h 1501679"/>
              <a:gd name="connsiteX11" fmla="*/ 867475 w 1651723"/>
              <a:gd name="connsiteY11" fmla="*/ 1501635 h 1501679"/>
              <a:gd name="connsiteX12" fmla="*/ 583545 w 1651723"/>
              <a:gd name="connsiteY12" fmla="*/ 1281529 h 1501679"/>
              <a:gd name="connsiteX13" fmla="*/ 218873 w 1651723"/>
              <a:gd name="connsiteY13" fmla="*/ 1227782 h 1501679"/>
              <a:gd name="connsiteX14" fmla="*/ 177372 w 1651723"/>
              <a:gd name="connsiteY14" fmla="*/ 889643 h 1501679"/>
              <a:gd name="connsiteX15" fmla="*/ 1100 w 1651723"/>
              <a:gd name="connsiteY15" fmla="*/ 663147 h 1501679"/>
              <a:gd name="connsiteX0" fmla="*/ 1100 w 1540843"/>
              <a:gd name="connsiteY0" fmla="*/ 663147 h 1501679"/>
              <a:gd name="connsiteX1" fmla="*/ 262416 w 1540843"/>
              <a:gd name="connsiteY1" fmla="*/ 492315 h 1501679"/>
              <a:gd name="connsiteX2" fmla="*/ 394406 w 1540843"/>
              <a:gd name="connsiteY2" fmla="*/ 171867 h 1501679"/>
              <a:gd name="connsiteX3" fmla="*/ 616882 w 1540843"/>
              <a:gd name="connsiteY3" fmla="*/ 175268 h 1501679"/>
              <a:gd name="connsiteX4" fmla="*/ 818490 w 1540843"/>
              <a:gd name="connsiteY4" fmla="*/ 2913 h 1501679"/>
              <a:gd name="connsiteX5" fmla="*/ 1099937 w 1540843"/>
              <a:gd name="connsiteY5" fmla="*/ 336516 h 1501679"/>
              <a:gd name="connsiteX6" fmla="*/ 1494542 w 1540843"/>
              <a:gd name="connsiteY6" fmla="*/ 486193 h 1501679"/>
              <a:gd name="connsiteX7" fmla="*/ 1469192 w 1540843"/>
              <a:gd name="connsiteY7" fmla="*/ 700567 h 1501679"/>
              <a:gd name="connsiteX8" fmla="*/ 1280231 w 1540843"/>
              <a:gd name="connsiteY8" fmla="*/ 876717 h 1501679"/>
              <a:gd name="connsiteX9" fmla="*/ 1306766 w 1540843"/>
              <a:gd name="connsiteY9" fmla="*/ 1174715 h 1501679"/>
              <a:gd name="connsiteX10" fmla="*/ 1009448 w 1540843"/>
              <a:gd name="connsiteY10" fmla="*/ 1262479 h 1501679"/>
              <a:gd name="connsiteX11" fmla="*/ 867475 w 1540843"/>
              <a:gd name="connsiteY11" fmla="*/ 1501635 h 1501679"/>
              <a:gd name="connsiteX12" fmla="*/ 583545 w 1540843"/>
              <a:gd name="connsiteY12" fmla="*/ 1281529 h 1501679"/>
              <a:gd name="connsiteX13" fmla="*/ 218873 w 1540843"/>
              <a:gd name="connsiteY13" fmla="*/ 1227782 h 1501679"/>
              <a:gd name="connsiteX14" fmla="*/ 177372 w 1540843"/>
              <a:gd name="connsiteY14" fmla="*/ 889643 h 1501679"/>
              <a:gd name="connsiteX15" fmla="*/ 1100 w 1540843"/>
              <a:gd name="connsiteY15" fmla="*/ 663147 h 1501679"/>
              <a:gd name="connsiteX0" fmla="*/ 1100 w 1540843"/>
              <a:gd name="connsiteY0" fmla="*/ 663147 h 1501679"/>
              <a:gd name="connsiteX1" fmla="*/ 262416 w 1540843"/>
              <a:gd name="connsiteY1" fmla="*/ 492315 h 1501679"/>
              <a:gd name="connsiteX2" fmla="*/ 337256 w 1540843"/>
              <a:gd name="connsiteY2" fmla="*/ 209967 h 1501679"/>
              <a:gd name="connsiteX3" fmla="*/ 616882 w 1540843"/>
              <a:gd name="connsiteY3" fmla="*/ 175268 h 1501679"/>
              <a:gd name="connsiteX4" fmla="*/ 818490 w 1540843"/>
              <a:gd name="connsiteY4" fmla="*/ 2913 h 1501679"/>
              <a:gd name="connsiteX5" fmla="*/ 1099937 w 1540843"/>
              <a:gd name="connsiteY5" fmla="*/ 336516 h 1501679"/>
              <a:gd name="connsiteX6" fmla="*/ 1494542 w 1540843"/>
              <a:gd name="connsiteY6" fmla="*/ 486193 h 1501679"/>
              <a:gd name="connsiteX7" fmla="*/ 1469192 w 1540843"/>
              <a:gd name="connsiteY7" fmla="*/ 700567 h 1501679"/>
              <a:gd name="connsiteX8" fmla="*/ 1280231 w 1540843"/>
              <a:gd name="connsiteY8" fmla="*/ 876717 h 1501679"/>
              <a:gd name="connsiteX9" fmla="*/ 1306766 w 1540843"/>
              <a:gd name="connsiteY9" fmla="*/ 1174715 h 1501679"/>
              <a:gd name="connsiteX10" fmla="*/ 1009448 w 1540843"/>
              <a:gd name="connsiteY10" fmla="*/ 1262479 h 1501679"/>
              <a:gd name="connsiteX11" fmla="*/ 867475 w 1540843"/>
              <a:gd name="connsiteY11" fmla="*/ 1501635 h 1501679"/>
              <a:gd name="connsiteX12" fmla="*/ 583545 w 1540843"/>
              <a:gd name="connsiteY12" fmla="*/ 1281529 h 1501679"/>
              <a:gd name="connsiteX13" fmla="*/ 218873 w 1540843"/>
              <a:gd name="connsiteY13" fmla="*/ 1227782 h 1501679"/>
              <a:gd name="connsiteX14" fmla="*/ 177372 w 1540843"/>
              <a:gd name="connsiteY14" fmla="*/ 889643 h 1501679"/>
              <a:gd name="connsiteX15" fmla="*/ 1100 w 1540843"/>
              <a:gd name="connsiteY15" fmla="*/ 663147 h 1501679"/>
              <a:gd name="connsiteX0" fmla="*/ 1100 w 1540843"/>
              <a:gd name="connsiteY0" fmla="*/ 661340 h 1499872"/>
              <a:gd name="connsiteX1" fmla="*/ 262416 w 1540843"/>
              <a:gd name="connsiteY1" fmla="*/ 490508 h 1499872"/>
              <a:gd name="connsiteX2" fmla="*/ 337256 w 1540843"/>
              <a:gd name="connsiteY2" fmla="*/ 208160 h 1499872"/>
              <a:gd name="connsiteX3" fmla="*/ 631170 w 1540843"/>
              <a:gd name="connsiteY3" fmla="*/ 225848 h 1499872"/>
              <a:gd name="connsiteX4" fmla="*/ 818490 w 1540843"/>
              <a:gd name="connsiteY4" fmla="*/ 1106 h 1499872"/>
              <a:gd name="connsiteX5" fmla="*/ 1099937 w 1540843"/>
              <a:gd name="connsiteY5" fmla="*/ 334709 h 1499872"/>
              <a:gd name="connsiteX6" fmla="*/ 1494542 w 1540843"/>
              <a:gd name="connsiteY6" fmla="*/ 484386 h 1499872"/>
              <a:gd name="connsiteX7" fmla="*/ 1469192 w 1540843"/>
              <a:gd name="connsiteY7" fmla="*/ 698760 h 1499872"/>
              <a:gd name="connsiteX8" fmla="*/ 1280231 w 1540843"/>
              <a:gd name="connsiteY8" fmla="*/ 874910 h 1499872"/>
              <a:gd name="connsiteX9" fmla="*/ 1306766 w 1540843"/>
              <a:gd name="connsiteY9" fmla="*/ 1172908 h 1499872"/>
              <a:gd name="connsiteX10" fmla="*/ 1009448 w 1540843"/>
              <a:gd name="connsiteY10" fmla="*/ 1260672 h 1499872"/>
              <a:gd name="connsiteX11" fmla="*/ 867475 w 1540843"/>
              <a:gd name="connsiteY11" fmla="*/ 1499828 h 1499872"/>
              <a:gd name="connsiteX12" fmla="*/ 583545 w 1540843"/>
              <a:gd name="connsiteY12" fmla="*/ 1279722 h 1499872"/>
              <a:gd name="connsiteX13" fmla="*/ 218873 w 1540843"/>
              <a:gd name="connsiteY13" fmla="*/ 1225975 h 1499872"/>
              <a:gd name="connsiteX14" fmla="*/ 177372 w 1540843"/>
              <a:gd name="connsiteY14" fmla="*/ 887836 h 1499872"/>
              <a:gd name="connsiteX15" fmla="*/ 1100 w 1540843"/>
              <a:gd name="connsiteY15" fmla="*/ 661340 h 1499872"/>
              <a:gd name="connsiteX0" fmla="*/ 1990 w 1541733"/>
              <a:gd name="connsiteY0" fmla="*/ 661340 h 1499872"/>
              <a:gd name="connsiteX1" fmla="*/ 296643 w 1541733"/>
              <a:gd name="connsiteY1" fmla="*/ 514320 h 1499872"/>
              <a:gd name="connsiteX2" fmla="*/ 338146 w 1541733"/>
              <a:gd name="connsiteY2" fmla="*/ 208160 h 1499872"/>
              <a:gd name="connsiteX3" fmla="*/ 632060 w 1541733"/>
              <a:gd name="connsiteY3" fmla="*/ 225848 h 1499872"/>
              <a:gd name="connsiteX4" fmla="*/ 819380 w 1541733"/>
              <a:gd name="connsiteY4" fmla="*/ 1106 h 1499872"/>
              <a:gd name="connsiteX5" fmla="*/ 1100827 w 1541733"/>
              <a:gd name="connsiteY5" fmla="*/ 334709 h 1499872"/>
              <a:gd name="connsiteX6" fmla="*/ 1495432 w 1541733"/>
              <a:gd name="connsiteY6" fmla="*/ 484386 h 1499872"/>
              <a:gd name="connsiteX7" fmla="*/ 1470082 w 1541733"/>
              <a:gd name="connsiteY7" fmla="*/ 698760 h 1499872"/>
              <a:gd name="connsiteX8" fmla="*/ 1281121 w 1541733"/>
              <a:gd name="connsiteY8" fmla="*/ 874910 h 1499872"/>
              <a:gd name="connsiteX9" fmla="*/ 1307656 w 1541733"/>
              <a:gd name="connsiteY9" fmla="*/ 1172908 h 1499872"/>
              <a:gd name="connsiteX10" fmla="*/ 1010338 w 1541733"/>
              <a:gd name="connsiteY10" fmla="*/ 1260672 h 1499872"/>
              <a:gd name="connsiteX11" fmla="*/ 868365 w 1541733"/>
              <a:gd name="connsiteY11" fmla="*/ 1499828 h 1499872"/>
              <a:gd name="connsiteX12" fmla="*/ 584435 w 1541733"/>
              <a:gd name="connsiteY12" fmla="*/ 1279722 h 1499872"/>
              <a:gd name="connsiteX13" fmla="*/ 219763 w 1541733"/>
              <a:gd name="connsiteY13" fmla="*/ 1225975 h 1499872"/>
              <a:gd name="connsiteX14" fmla="*/ 178262 w 1541733"/>
              <a:gd name="connsiteY14" fmla="*/ 887836 h 1499872"/>
              <a:gd name="connsiteX15" fmla="*/ 1990 w 1541733"/>
              <a:gd name="connsiteY15" fmla="*/ 661340 h 1499872"/>
              <a:gd name="connsiteX0" fmla="*/ 2283 w 1522976"/>
              <a:gd name="connsiteY0" fmla="*/ 623240 h 1499872"/>
              <a:gd name="connsiteX1" fmla="*/ 277886 w 1522976"/>
              <a:gd name="connsiteY1" fmla="*/ 514320 h 1499872"/>
              <a:gd name="connsiteX2" fmla="*/ 319389 w 1522976"/>
              <a:gd name="connsiteY2" fmla="*/ 208160 h 1499872"/>
              <a:gd name="connsiteX3" fmla="*/ 613303 w 1522976"/>
              <a:gd name="connsiteY3" fmla="*/ 225848 h 1499872"/>
              <a:gd name="connsiteX4" fmla="*/ 800623 w 1522976"/>
              <a:gd name="connsiteY4" fmla="*/ 1106 h 1499872"/>
              <a:gd name="connsiteX5" fmla="*/ 1082070 w 1522976"/>
              <a:gd name="connsiteY5" fmla="*/ 334709 h 1499872"/>
              <a:gd name="connsiteX6" fmla="*/ 1476675 w 1522976"/>
              <a:gd name="connsiteY6" fmla="*/ 484386 h 1499872"/>
              <a:gd name="connsiteX7" fmla="*/ 1451325 w 1522976"/>
              <a:gd name="connsiteY7" fmla="*/ 698760 h 1499872"/>
              <a:gd name="connsiteX8" fmla="*/ 1262364 w 1522976"/>
              <a:gd name="connsiteY8" fmla="*/ 874910 h 1499872"/>
              <a:gd name="connsiteX9" fmla="*/ 1288899 w 1522976"/>
              <a:gd name="connsiteY9" fmla="*/ 1172908 h 1499872"/>
              <a:gd name="connsiteX10" fmla="*/ 991581 w 1522976"/>
              <a:gd name="connsiteY10" fmla="*/ 1260672 h 1499872"/>
              <a:gd name="connsiteX11" fmla="*/ 849608 w 1522976"/>
              <a:gd name="connsiteY11" fmla="*/ 1499828 h 1499872"/>
              <a:gd name="connsiteX12" fmla="*/ 565678 w 1522976"/>
              <a:gd name="connsiteY12" fmla="*/ 1279722 h 1499872"/>
              <a:gd name="connsiteX13" fmla="*/ 201006 w 1522976"/>
              <a:gd name="connsiteY13" fmla="*/ 1225975 h 1499872"/>
              <a:gd name="connsiteX14" fmla="*/ 159505 w 1522976"/>
              <a:gd name="connsiteY14" fmla="*/ 887836 h 1499872"/>
              <a:gd name="connsiteX15" fmla="*/ 2283 w 1522976"/>
              <a:gd name="connsiteY15" fmla="*/ 623240 h 149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2976" h="1499872">
                <a:moveTo>
                  <a:pt x="2283" y="623240"/>
                </a:moveTo>
                <a:cubicBezTo>
                  <a:pt x="22013" y="560987"/>
                  <a:pt x="146417" y="630596"/>
                  <a:pt x="277886" y="514320"/>
                </a:cubicBezTo>
                <a:cubicBezTo>
                  <a:pt x="387093" y="436409"/>
                  <a:pt x="268249" y="254651"/>
                  <a:pt x="319389" y="208160"/>
                </a:cubicBezTo>
                <a:cubicBezTo>
                  <a:pt x="370529" y="161669"/>
                  <a:pt x="576754" y="257976"/>
                  <a:pt x="613303" y="225848"/>
                </a:cubicBezTo>
                <a:cubicBezTo>
                  <a:pt x="649852" y="193720"/>
                  <a:pt x="722495" y="-17037"/>
                  <a:pt x="800623" y="1106"/>
                </a:cubicBezTo>
                <a:cubicBezTo>
                  <a:pt x="878751" y="19249"/>
                  <a:pt x="947963" y="216856"/>
                  <a:pt x="1082070" y="334709"/>
                </a:cubicBezTo>
                <a:cubicBezTo>
                  <a:pt x="1216177" y="452562"/>
                  <a:pt x="1387351" y="417361"/>
                  <a:pt x="1476675" y="484386"/>
                </a:cubicBezTo>
                <a:cubicBezTo>
                  <a:pt x="1565999" y="551411"/>
                  <a:pt x="1508475" y="670979"/>
                  <a:pt x="1451325" y="698760"/>
                </a:cubicBezTo>
                <a:cubicBezTo>
                  <a:pt x="1394175" y="726541"/>
                  <a:pt x="1337854" y="810967"/>
                  <a:pt x="1262364" y="874910"/>
                </a:cubicBezTo>
                <a:cubicBezTo>
                  <a:pt x="1186874" y="938853"/>
                  <a:pt x="1357842" y="1109408"/>
                  <a:pt x="1288899" y="1172908"/>
                </a:cubicBezTo>
                <a:cubicBezTo>
                  <a:pt x="1219956" y="1236408"/>
                  <a:pt x="1045746" y="1184754"/>
                  <a:pt x="991581" y="1260672"/>
                </a:cubicBezTo>
                <a:cubicBezTo>
                  <a:pt x="937416" y="1336590"/>
                  <a:pt x="920592" y="1496653"/>
                  <a:pt x="849608" y="1499828"/>
                </a:cubicBezTo>
                <a:cubicBezTo>
                  <a:pt x="778624" y="1503003"/>
                  <a:pt x="647585" y="1335683"/>
                  <a:pt x="565678" y="1279722"/>
                </a:cubicBezTo>
                <a:cubicBezTo>
                  <a:pt x="483772" y="1223761"/>
                  <a:pt x="279020" y="1303989"/>
                  <a:pt x="201006" y="1225975"/>
                </a:cubicBezTo>
                <a:cubicBezTo>
                  <a:pt x="122992" y="1147961"/>
                  <a:pt x="223582" y="977179"/>
                  <a:pt x="159505" y="887836"/>
                </a:cubicBezTo>
                <a:cubicBezTo>
                  <a:pt x="95428" y="798493"/>
                  <a:pt x="-17447" y="685493"/>
                  <a:pt x="2283" y="62324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bg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bg2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399190" y="3638859"/>
            <a:ext cx="1513244" cy="13168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539553" y="3719743"/>
            <a:ext cx="1210752" cy="1155095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835696" y="4116422"/>
            <a:ext cx="811510" cy="144016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835696" y="4293096"/>
            <a:ext cx="811510" cy="144016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" name="グループ化 12"/>
          <p:cNvGrpSpPr/>
          <p:nvPr/>
        </p:nvGrpSpPr>
        <p:grpSpPr>
          <a:xfrm rot="17893251">
            <a:off x="1282834" y="3353858"/>
            <a:ext cx="804805" cy="207242"/>
            <a:chOff x="2051720" y="1722580"/>
            <a:chExt cx="1296144" cy="444242"/>
          </a:xfrm>
        </p:grpSpPr>
        <p:sp>
          <p:nvSpPr>
            <p:cNvPr id="11" name="正方形/長方形 10"/>
            <p:cNvSpPr/>
            <p:nvPr/>
          </p:nvSpPr>
          <p:spPr>
            <a:xfrm>
              <a:off x="2051720" y="1916832"/>
              <a:ext cx="792088" cy="720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2843808" y="1722580"/>
              <a:ext cx="504056" cy="444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正方形/長方形 14"/>
          <p:cNvSpPr/>
          <p:nvPr/>
        </p:nvSpPr>
        <p:spPr>
          <a:xfrm>
            <a:off x="3347864" y="4173443"/>
            <a:ext cx="654618" cy="1112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アーチ 13"/>
          <p:cNvSpPr/>
          <p:nvPr/>
        </p:nvSpPr>
        <p:spPr>
          <a:xfrm rot="5400000">
            <a:off x="2561752" y="3855071"/>
            <a:ext cx="720080" cy="876048"/>
          </a:xfrm>
          <a:prstGeom prst="blockArc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3347864" y="4325843"/>
            <a:ext cx="654618" cy="1112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/>
          <p:cNvGrpSpPr/>
          <p:nvPr/>
        </p:nvGrpSpPr>
        <p:grpSpPr>
          <a:xfrm rot="2700000">
            <a:off x="3569058" y="3461659"/>
            <a:ext cx="822688" cy="288032"/>
            <a:chOff x="4613408" y="1988840"/>
            <a:chExt cx="822688" cy="288032"/>
          </a:xfrm>
          <a:solidFill>
            <a:schemeClr val="tx1"/>
          </a:solidFill>
        </p:grpSpPr>
        <p:sp>
          <p:nvSpPr>
            <p:cNvPr id="18" name="月 17"/>
            <p:cNvSpPr/>
            <p:nvPr/>
          </p:nvSpPr>
          <p:spPr>
            <a:xfrm rot="10704550">
              <a:off x="4613408" y="1988840"/>
              <a:ext cx="246624" cy="288032"/>
            </a:xfrm>
            <a:prstGeom prst="mo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860032" y="2094189"/>
              <a:ext cx="576064" cy="7200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円/楕円 20"/>
          <p:cNvSpPr/>
          <p:nvPr/>
        </p:nvSpPr>
        <p:spPr>
          <a:xfrm>
            <a:off x="2699792" y="4159966"/>
            <a:ext cx="216024" cy="216024"/>
          </a:xfrm>
          <a:prstGeom prst="ellipse">
            <a:avLst/>
          </a:prstGeom>
          <a:solidFill>
            <a:srgbClr val="FF0000"/>
          </a:solidFill>
          <a:effectLst>
            <a:glow rad="1524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14957" y="5249266"/>
            <a:ext cx="207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自己反応性 </a:t>
            </a:r>
            <a:r>
              <a:rPr kumimoji="1"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</a:t>
            </a:r>
            <a:r>
              <a:rPr kumimoji="1"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細胞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764334" y="5173176"/>
            <a:ext cx="171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マクロファージ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984486" y="2627620"/>
            <a:ext cx="171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CD28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868354" y="4467170"/>
            <a:ext cx="72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TCR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196471" y="4458884"/>
            <a:ext cx="72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MHC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483768" y="2699628"/>
            <a:ext cx="171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 CD80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000710" y="2860432"/>
            <a:ext cx="171530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 or CD86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4" name="円/楕円 33"/>
          <p:cNvSpPr/>
          <p:nvPr/>
        </p:nvSpPr>
        <p:spPr>
          <a:xfrm>
            <a:off x="4327512" y="4026836"/>
            <a:ext cx="635366" cy="566772"/>
          </a:xfrm>
          <a:prstGeom prst="ellipse">
            <a:avLst/>
          </a:prstGeom>
          <a:gradFill>
            <a:gsLst>
              <a:gs pos="21000">
                <a:srgbClr val="002060"/>
              </a:gs>
              <a:gs pos="67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771800" y="1537628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latin typeface="+mn-ea"/>
              </a:rPr>
              <a:t>自</a:t>
            </a:r>
            <a:r>
              <a:rPr lang="ja-JP" altLang="en-US" sz="2800" b="1" dirty="0" smtClean="0">
                <a:latin typeface="+mn-ea"/>
              </a:rPr>
              <a:t>己反応性</a:t>
            </a:r>
            <a:r>
              <a:rPr lang="en-US" altLang="ja-JP" sz="2800" b="1" dirty="0" smtClean="0">
                <a:latin typeface="+mn-ea"/>
              </a:rPr>
              <a:t>T</a:t>
            </a:r>
            <a:r>
              <a:rPr kumimoji="1" lang="ja-JP" altLang="en-US" sz="2800" b="1" dirty="0" smtClean="0">
                <a:latin typeface="+mn-ea"/>
              </a:rPr>
              <a:t>細胞説</a:t>
            </a:r>
            <a:endParaRPr kumimoji="1" lang="ja-JP" altLang="en-US" sz="2800" b="1" dirty="0">
              <a:latin typeface="+mn-ea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2641472" y="4410060"/>
            <a:ext cx="324605" cy="1864778"/>
          </a:xfrm>
          <a:prstGeom prst="upArrow">
            <a:avLst>
              <a:gd name="adj1" fmla="val 28293"/>
              <a:gd name="adj2" fmla="val 139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236186" y="6333453"/>
            <a:ext cx="313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滑</a:t>
            </a:r>
            <a:r>
              <a:rPr lang="ja-JP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膜にある自己抗原</a:t>
            </a:r>
            <a:endParaRPr kumimoji="1" lang="ja-JP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644008" y="6372036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b="1" dirty="0" err="1" smtClean="0">
                <a:latin typeface="+mn-ea"/>
              </a:rPr>
              <a:t>Steiman</a:t>
            </a:r>
            <a:r>
              <a:rPr kumimoji="1" lang="en-US" altLang="ja-JP" b="1" dirty="0" smtClean="0">
                <a:latin typeface="+mn-ea"/>
              </a:rPr>
              <a:t> L et al. 2012 </a:t>
            </a:r>
            <a:r>
              <a:rPr lang="ja-JP" altLang="en-US" b="1" dirty="0" smtClean="0">
                <a:latin typeface="+mn-ea"/>
              </a:rPr>
              <a:t>より引用 改変</a:t>
            </a:r>
            <a:endParaRPr kumimoji="1" lang="ja-JP" altLang="en-US" b="1" dirty="0">
              <a:latin typeface="+mn-ea"/>
            </a:endParaRPr>
          </a:p>
        </p:txBody>
      </p:sp>
      <p:sp>
        <p:nvSpPr>
          <p:cNvPr id="31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関節リウマチの原因？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574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/楕円 16"/>
          <p:cNvSpPr/>
          <p:nvPr/>
        </p:nvSpPr>
        <p:spPr>
          <a:xfrm>
            <a:off x="3851920" y="3573016"/>
            <a:ext cx="1522976" cy="1499872"/>
          </a:xfrm>
          <a:custGeom>
            <a:avLst/>
            <a:gdLst>
              <a:gd name="connsiteX0" fmla="*/ 0 w 1577630"/>
              <a:gd name="connsiteY0" fmla="*/ 697654 h 1395308"/>
              <a:gd name="connsiteX1" fmla="*/ 788815 w 1577630"/>
              <a:gd name="connsiteY1" fmla="*/ 0 h 1395308"/>
              <a:gd name="connsiteX2" fmla="*/ 1577630 w 1577630"/>
              <a:gd name="connsiteY2" fmla="*/ 697654 h 1395308"/>
              <a:gd name="connsiteX3" fmla="*/ 788815 w 1577630"/>
              <a:gd name="connsiteY3" fmla="*/ 1395308 h 1395308"/>
              <a:gd name="connsiteX4" fmla="*/ 0 w 1577630"/>
              <a:gd name="connsiteY4" fmla="*/ 697654 h 1395308"/>
              <a:gd name="connsiteX0" fmla="*/ 21287 w 1598917"/>
              <a:gd name="connsiteY0" fmla="*/ 727835 h 1425489"/>
              <a:gd name="connsiteX1" fmla="*/ 275119 w 1598917"/>
              <a:gd name="connsiteY1" fmla="*/ 186209 h 1425489"/>
              <a:gd name="connsiteX2" fmla="*/ 810102 w 1598917"/>
              <a:gd name="connsiteY2" fmla="*/ 30181 h 1425489"/>
              <a:gd name="connsiteX3" fmla="*/ 1598917 w 1598917"/>
              <a:gd name="connsiteY3" fmla="*/ 727835 h 1425489"/>
              <a:gd name="connsiteX4" fmla="*/ 810102 w 1598917"/>
              <a:gd name="connsiteY4" fmla="*/ 1425489 h 1425489"/>
              <a:gd name="connsiteX5" fmla="*/ 21287 w 1598917"/>
              <a:gd name="connsiteY5" fmla="*/ 727835 h 1425489"/>
              <a:gd name="connsiteX0" fmla="*/ 21287 w 1598917"/>
              <a:gd name="connsiteY0" fmla="*/ 727835 h 1448697"/>
              <a:gd name="connsiteX1" fmla="*/ 275119 w 1598917"/>
              <a:gd name="connsiteY1" fmla="*/ 186209 h 1448697"/>
              <a:gd name="connsiteX2" fmla="*/ 810102 w 1598917"/>
              <a:gd name="connsiteY2" fmla="*/ 30181 h 1448697"/>
              <a:gd name="connsiteX3" fmla="*/ 1598917 w 1598917"/>
              <a:gd name="connsiteY3" fmla="*/ 727835 h 1448697"/>
              <a:gd name="connsiteX4" fmla="*/ 810102 w 1598917"/>
              <a:gd name="connsiteY4" fmla="*/ 1425489 h 1448697"/>
              <a:gd name="connsiteX5" fmla="*/ 264235 w 1598917"/>
              <a:gd name="connsiteY5" fmla="*/ 1231238 h 1448697"/>
              <a:gd name="connsiteX6" fmla="*/ 21287 w 1598917"/>
              <a:gd name="connsiteY6" fmla="*/ 727835 h 1448697"/>
              <a:gd name="connsiteX0" fmla="*/ 21287 w 1610967"/>
              <a:gd name="connsiteY0" fmla="*/ 727835 h 1425519"/>
              <a:gd name="connsiteX1" fmla="*/ 275119 w 1610967"/>
              <a:gd name="connsiteY1" fmla="*/ 186209 h 1425519"/>
              <a:gd name="connsiteX2" fmla="*/ 810102 w 1610967"/>
              <a:gd name="connsiteY2" fmla="*/ 30181 h 1425519"/>
              <a:gd name="connsiteX3" fmla="*/ 1598917 w 1610967"/>
              <a:gd name="connsiteY3" fmla="*/ 727835 h 1425519"/>
              <a:gd name="connsiteX4" fmla="*/ 1254835 w 1610967"/>
              <a:gd name="connsiteY4" fmla="*/ 1220353 h 1425519"/>
              <a:gd name="connsiteX5" fmla="*/ 810102 w 1610967"/>
              <a:gd name="connsiteY5" fmla="*/ 1425489 h 1425519"/>
              <a:gd name="connsiteX6" fmla="*/ 264235 w 1610967"/>
              <a:gd name="connsiteY6" fmla="*/ 1231238 h 1425519"/>
              <a:gd name="connsiteX7" fmla="*/ 21287 w 1610967"/>
              <a:gd name="connsiteY7" fmla="*/ 727835 h 1425519"/>
              <a:gd name="connsiteX0" fmla="*/ 21287 w 1598928"/>
              <a:gd name="connsiteY0" fmla="*/ 703112 h 1400796"/>
              <a:gd name="connsiteX1" fmla="*/ 275119 w 1598928"/>
              <a:gd name="connsiteY1" fmla="*/ 161486 h 1400796"/>
              <a:gd name="connsiteX2" fmla="*/ 810102 w 1598928"/>
              <a:gd name="connsiteY2" fmla="*/ 5458 h 1400796"/>
              <a:gd name="connsiteX3" fmla="*/ 1243949 w 1598928"/>
              <a:gd name="connsiteY3" fmla="*/ 313887 h 1400796"/>
              <a:gd name="connsiteX4" fmla="*/ 1598917 w 1598928"/>
              <a:gd name="connsiteY4" fmla="*/ 703112 h 1400796"/>
              <a:gd name="connsiteX5" fmla="*/ 1254835 w 1598928"/>
              <a:gd name="connsiteY5" fmla="*/ 1195630 h 1400796"/>
              <a:gd name="connsiteX6" fmla="*/ 810102 w 1598928"/>
              <a:gd name="connsiteY6" fmla="*/ 1400766 h 1400796"/>
              <a:gd name="connsiteX7" fmla="*/ 264235 w 1598928"/>
              <a:gd name="connsiteY7" fmla="*/ 1206515 h 1400796"/>
              <a:gd name="connsiteX8" fmla="*/ 21287 w 1598928"/>
              <a:gd name="connsiteY8" fmla="*/ 703112 h 1400796"/>
              <a:gd name="connsiteX0" fmla="*/ 21287 w 1598928"/>
              <a:gd name="connsiteY0" fmla="*/ 703694 h 1401378"/>
              <a:gd name="connsiteX1" fmla="*/ 275119 w 1598928"/>
              <a:gd name="connsiteY1" fmla="*/ 162068 h 1401378"/>
              <a:gd name="connsiteX2" fmla="*/ 810102 w 1598928"/>
              <a:gd name="connsiteY2" fmla="*/ 6040 h 1401378"/>
              <a:gd name="connsiteX3" fmla="*/ 1167749 w 1598928"/>
              <a:gd name="connsiteY3" fmla="*/ 325355 h 1401378"/>
              <a:gd name="connsiteX4" fmla="*/ 1598917 w 1598928"/>
              <a:gd name="connsiteY4" fmla="*/ 703694 h 1401378"/>
              <a:gd name="connsiteX5" fmla="*/ 1254835 w 1598928"/>
              <a:gd name="connsiteY5" fmla="*/ 1196212 h 1401378"/>
              <a:gd name="connsiteX6" fmla="*/ 810102 w 1598928"/>
              <a:gd name="connsiteY6" fmla="*/ 1401348 h 1401378"/>
              <a:gd name="connsiteX7" fmla="*/ 264235 w 1598928"/>
              <a:gd name="connsiteY7" fmla="*/ 1207097 h 1401378"/>
              <a:gd name="connsiteX8" fmla="*/ 21287 w 1598928"/>
              <a:gd name="connsiteY8" fmla="*/ 703694 h 1401378"/>
              <a:gd name="connsiteX0" fmla="*/ 1706 w 1579347"/>
              <a:gd name="connsiteY0" fmla="*/ 697667 h 1395351"/>
              <a:gd name="connsiteX1" fmla="*/ 353509 w 1579347"/>
              <a:gd name="connsiteY1" fmla="*/ 308441 h 1395351"/>
              <a:gd name="connsiteX2" fmla="*/ 790521 w 1579347"/>
              <a:gd name="connsiteY2" fmla="*/ 13 h 1395351"/>
              <a:gd name="connsiteX3" fmla="*/ 1148168 w 1579347"/>
              <a:gd name="connsiteY3" fmla="*/ 319328 h 1395351"/>
              <a:gd name="connsiteX4" fmla="*/ 1579336 w 1579347"/>
              <a:gd name="connsiteY4" fmla="*/ 697667 h 1395351"/>
              <a:gd name="connsiteX5" fmla="*/ 1235254 w 1579347"/>
              <a:gd name="connsiteY5" fmla="*/ 1190185 h 1395351"/>
              <a:gd name="connsiteX6" fmla="*/ 790521 w 1579347"/>
              <a:gd name="connsiteY6" fmla="*/ 1395321 h 1395351"/>
              <a:gd name="connsiteX7" fmla="*/ 244654 w 1579347"/>
              <a:gd name="connsiteY7" fmla="*/ 1201070 h 1395351"/>
              <a:gd name="connsiteX8" fmla="*/ 1706 w 1579347"/>
              <a:gd name="connsiteY8" fmla="*/ 697667 h 1395351"/>
              <a:gd name="connsiteX0" fmla="*/ 1122 w 1654963"/>
              <a:gd name="connsiteY0" fmla="*/ 665010 h 1395351"/>
              <a:gd name="connsiteX1" fmla="*/ 429125 w 1654963"/>
              <a:gd name="connsiteY1" fmla="*/ 308441 h 1395351"/>
              <a:gd name="connsiteX2" fmla="*/ 866137 w 1654963"/>
              <a:gd name="connsiteY2" fmla="*/ 13 h 1395351"/>
              <a:gd name="connsiteX3" fmla="*/ 1223784 w 1654963"/>
              <a:gd name="connsiteY3" fmla="*/ 319328 h 1395351"/>
              <a:gd name="connsiteX4" fmla="*/ 1654952 w 1654963"/>
              <a:gd name="connsiteY4" fmla="*/ 697667 h 1395351"/>
              <a:gd name="connsiteX5" fmla="*/ 1310870 w 1654963"/>
              <a:gd name="connsiteY5" fmla="*/ 1190185 h 1395351"/>
              <a:gd name="connsiteX6" fmla="*/ 866137 w 1654963"/>
              <a:gd name="connsiteY6" fmla="*/ 1395321 h 1395351"/>
              <a:gd name="connsiteX7" fmla="*/ 320270 w 1654963"/>
              <a:gd name="connsiteY7" fmla="*/ 1201070 h 1395351"/>
              <a:gd name="connsiteX8" fmla="*/ 1122 w 1654963"/>
              <a:gd name="connsiteY8" fmla="*/ 665010 h 1395351"/>
              <a:gd name="connsiteX0" fmla="*/ 3614 w 1657455"/>
              <a:gd name="connsiteY0" fmla="*/ 665010 h 1412005"/>
              <a:gd name="connsiteX1" fmla="*/ 431617 w 1657455"/>
              <a:gd name="connsiteY1" fmla="*/ 308441 h 1412005"/>
              <a:gd name="connsiteX2" fmla="*/ 868629 w 1657455"/>
              <a:gd name="connsiteY2" fmla="*/ 13 h 1412005"/>
              <a:gd name="connsiteX3" fmla="*/ 1226276 w 1657455"/>
              <a:gd name="connsiteY3" fmla="*/ 319328 h 1412005"/>
              <a:gd name="connsiteX4" fmla="*/ 1657444 w 1657455"/>
              <a:gd name="connsiteY4" fmla="*/ 697667 h 1412005"/>
              <a:gd name="connsiteX5" fmla="*/ 1313362 w 1657455"/>
              <a:gd name="connsiteY5" fmla="*/ 1190185 h 1412005"/>
              <a:gd name="connsiteX6" fmla="*/ 868629 w 1657455"/>
              <a:gd name="connsiteY6" fmla="*/ 1395321 h 1412005"/>
              <a:gd name="connsiteX7" fmla="*/ 257447 w 1657455"/>
              <a:gd name="connsiteY7" fmla="*/ 1320813 h 1412005"/>
              <a:gd name="connsiteX8" fmla="*/ 3614 w 1657455"/>
              <a:gd name="connsiteY8" fmla="*/ 665010 h 1412005"/>
              <a:gd name="connsiteX0" fmla="*/ 149 w 1653990"/>
              <a:gd name="connsiteY0" fmla="*/ 665010 h 1395351"/>
              <a:gd name="connsiteX1" fmla="*/ 428152 w 1653990"/>
              <a:gd name="connsiteY1" fmla="*/ 308441 h 1395351"/>
              <a:gd name="connsiteX2" fmla="*/ 865164 w 1653990"/>
              <a:gd name="connsiteY2" fmla="*/ 13 h 1395351"/>
              <a:gd name="connsiteX3" fmla="*/ 1222811 w 1653990"/>
              <a:gd name="connsiteY3" fmla="*/ 319328 h 1395351"/>
              <a:gd name="connsiteX4" fmla="*/ 1653979 w 1653990"/>
              <a:gd name="connsiteY4" fmla="*/ 697667 h 1395351"/>
              <a:gd name="connsiteX5" fmla="*/ 1309897 w 1653990"/>
              <a:gd name="connsiteY5" fmla="*/ 1190185 h 1395351"/>
              <a:gd name="connsiteX6" fmla="*/ 865164 w 1653990"/>
              <a:gd name="connsiteY6" fmla="*/ 1395321 h 1395351"/>
              <a:gd name="connsiteX7" fmla="*/ 384610 w 1653990"/>
              <a:gd name="connsiteY7" fmla="*/ 1201070 h 1395351"/>
              <a:gd name="connsiteX8" fmla="*/ 149 w 1653990"/>
              <a:gd name="connsiteY8" fmla="*/ 665010 h 1395351"/>
              <a:gd name="connsiteX0" fmla="*/ 149 w 1653990"/>
              <a:gd name="connsiteY0" fmla="*/ 665010 h 1536846"/>
              <a:gd name="connsiteX1" fmla="*/ 428152 w 1653990"/>
              <a:gd name="connsiteY1" fmla="*/ 308441 h 1536846"/>
              <a:gd name="connsiteX2" fmla="*/ 865164 w 1653990"/>
              <a:gd name="connsiteY2" fmla="*/ 13 h 1536846"/>
              <a:gd name="connsiteX3" fmla="*/ 1222811 w 1653990"/>
              <a:gd name="connsiteY3" fmla="*/ 319328 h 1536846"/>
              <a:gd name="connsiteX4" fmla="*/ 1653979 w 1653990"/>
              <a:gd name="connsiteY4" fmla="*/ 697667 h 1536846"/>
              <a:gd name="connsiteX5" fmla="*/ 1309897 w 1653990"/>
              <a:gd name="connsiteY5" fmla="*/ 1190185 h 1536846"/>
              <a:gd name="connsiteX6" fmla="*/ 876049 w 1653990"/>
              <a:gd name="connsiteY6" fmla="*/ 1536835 h 1536846"/>
              <a:gd name="connsiteX7" fmla="*/ 384610 w 1653990"/>
              <a:gd name="connsiteY7" fmla="*/ 1201070 h 1536846"/>
              <a:gd name="connsiteX8" fmla="*/ 149 w 1653990"/>
              <a:gd name="connsiteY8" fmla="*/ 665010 h 1536846"/>
              <a:gd name="connsiteX0" fmla="*/ 149 w 1653986"/>
              <a:gd name="connsiteY0" fmla="*/ 665010 h 1538009"/>
              <a:gd name="connsiteX1" fmla="*/ 428152 w 1653986"/>
              <a:gd name="connsiteY1" fmla="*/ 308441 h 1538009"/>
              <a:gd name="connsiteX2" fmla="*/ 865164 w 1653986"/>
              <a:gd name="connsiteY2" fmla="*/ 13 h 1538009"/>
              <a:gd name="connsiteX3" fmla="*/ 1222811 w 1653986"/>
              <a:gd name="connsiteY3" fmla="*/ 319328 h 1538009"/>
              <a:gd name="connsiteX4" fmla="*/ 1653979 w 1653986"/>
              <a:gd name="connsiteY4" fmla="*/ 697667 h 1538009"/>
              <a:gd name="connsiteX5" fmla="*/ 1201040 w 1653986"/>
              <a:gd name="connsiteY5" fmla="*/ 1081328 h 1538009"/>
              <a:gd name="connsiteX6" fmla="*/ 876049 w 1653986"/>
              <a:gd name="connsiteY6" fmla="*/ 1536835 h 1538009"/>
              <a:gd name="connsiteX7" fmla="*/ 384610 w 1653986"/>
              <a:gd name="connsiteY7" fmla="*/ 1201070 h 1538009"/>
              <a:gd name="connsiteX8" fmla="*/ 149 w 1653986"/>
              <a:gd name="connsiteY8" fmla="*/ 665010 h 1538009"/>
              <a:gd name="connsiteX0" fmla="*/ 149 w 1662295"/>
              <a:gd name="connsiteY0" fmla="*/ 665010 h 1538009"/>
              <a:gd name="connsiteX1" fmla="*/ 428152 w 1662295"/>
              <a:gd name="connsiteY1" fmla="*/ 308441 h 1538009"/>
              <a:gd name="connsiteX2" fmla="*/ 865164 w 1662295"/>
              <a:gd name="connsiteY2" fmla="*/ 13 h 1538009"/>
              <a:gd name="connsiteX3" fmla="*/ 1222811 w 1662295"/>
              <a:gd name="connsiteY3" fmla="*/ 319328 h 1538009"/>
              <a:gd name="connsiteX4" fmla="*/ 1653979 w 1662295"/>
              <a:gd name="connsiteY4" fmla="*/ 697667 h 1538009"/>
              <a:gd name="connsiteX5" fmla="*/ 1484067 w 1662295"/>
              <a:gd name="connsiteY5" fmla="*/ 907154 h 1538009"/>
              <a:gd name="connsiteX6" fmla="*/ 1201040 w 1662295"/>
              <a:gd name="connsiteY6" fmla="*/ 1081328 h 1538009"/>
              <a:gd name="connsiteX7" fmla="*/ 876049 w 1662295"/>
              <a:gd name="connsiteY7" fmla="*/ 1536835 h 1538009"/>
              <a:gd name="connsiteX8" fmla="*/ 384610 w 1662295"/>
              <a:gd name="connsiteY8" fmla="*/ 1201070 h 1538009"/>
              <a:gd name="connsiteX9" fmla="*/ 149 w 1662295"/>
              <a:gd name="connsiteY9" fmla="*/ 665010 h 1538009"/>
              <a:gd name="connsiteX0" fmla="*/ 18675 w 1680821"/>
              <a:gd name="connsiteY0" fmla="*/ 665010 h 1537967"/>
              <a:gd name="connsiteX1" fmla="*/ 446678 w 1680821"/>
              <a:gd name="connsiteY1" fmla="*/ 308441 h 1537967"/>
              <a:gd name="connsiteX2" fmla="*/ 883690 w 1680821"/>
              <a:gd name="connsiteY2" fmla="*/ 13 h 1537967"/>
              <a:gd name="connsiteX3" fmla="*/ 1241337 w 1680821"/>
              <a:gd name="connsiteY3" fmla="*/ 319328 h 1537967"/>
              <a:gd name="connsiteX4" fmla="*/ 1672505 w 1680821"/>
              <a:gd name="connsiteY4" fmla="*/ 697667 h 1537967"/>
              <a:gd name="connsiteX5" fmla="*/ 1502593 w 1680821"/>
              <a:gd name="connsiteY5" fmla="*/ 907154 h 1537967"/>
              <a:gd name="connsiteX6" fmla="*/ 1219566 w 1680821"/>
              <a:gd name="connsiteY6" fmla="*/ 1081328 h 1537967"/>
              <a:gd name="connsiteX7" fmla="*/ 894575 w 1680821"/>
              <a:gd name="connsiteY7" fmla="*/ 1536835 h 1537967"/>
              <a:gd name="connsiteX8" fmla="*/ 403136 w 1680821"/>
              <a:gd name="connsiteY8" fmla="*/ 1201070 h 1537967"/>
              <a:gd name="connsiteX9" fmla="*/ 109222 w 1680821"/>
              <a:gd name="connsiteY9" fmla="*/ 896268 h 1537967"/>
              <a:gd name="connsiteX10" fmla="*/ 18675 w 1680821"/>
              <a:gd name="connsiteY10" fmla="*/ 665010 h 1537967"/>
              <a:gd name="connsiteX0" fmla="*/ 18675 w 1680821"/>
              <a:gd name="connsiteY0" fmla="*/ 670218 h 1543175"/>
              <a:gd name="connsiteX1" fmla="*/ 446678 w 1680821"/>
              <a:gd name="connsiteY1" fmla="*/ 313649 h 1543175"/>
              <a:gd name="connsiteX2" fmla="*/ 653507 w 1680821"/>
              <a:gd name="connsiteY2" fmla="*/ 139476 h 1543175"/>
              <a:gd name="connsiteX3" fmla="*/ 883690 w 1680821"/>
              <a:gd name="connsiteY3" fmla="*/ 5221 h 1543175"/>
              <a:gd name="connsiteX4" fmla="*/ 1241337 w 1680821"/>
              <a:gd name="connsiteY4" fmla="*/ 324536 h 1543175"/>
              <a:gd name="connsiteX5" fmla="*/ 1672505 w 1680821"/>
              <a:gd name="connsiteY5" fmla="*/ 702875 h 1543175"/>
              <a:gd name="connsiteX6" fmla="*/ 1502593 w 1680821"/>
              <a:gd name="connsiteY6" fmla="*/ 912362 h 1543175"/>
              <a:gd name="connsiteX7" fmla="*/ 1219566 w 1680821"/>
              <a:gd name="connsiteY7" fmla="*/ 1086536 h 1543175"/>
              <a:gd name="connsiteX8" fmla="*/ 894575 w 1680821"/>
              <a:gd name="connsiteY8" fmla="*/ 1542043 h 1543175"/>
              <a:gd name="connsiteX9" fmla="*/ 403136 w 1680821"/>
              <a:gd name="connsiteY9" fmla="*/ 1206278 h 1543175"/>
              <a:gd name="connsiteX10" fmla="*/ 109222 w 1680821"/>
              <a:gd name="connsiteY10" fmla="*/ 901476 h 1543175"/>
              <a:gd name="connsiteX11" fmla="*/ 18675 w 1680821"/>
              <a:gd name="connsiteY11" fmla="*/ 670218 h 1543175"/>
              <a:gd name="connsiteX0" fmla="*/ 18675 w 1680821"/>
              <a:gd name="connsiteY0" fmla="*/ 670218 h 1550471"/>
              <a:gd name="connsiteX1" fmla="*/ 446678 w 1680821"/>
              <a:gd name="connsiteY1" fmla="*/ 313649 h 1550471"/>
              <a:gd name="connsiteX2" fmla="*/ 653507 w 1680821"/>
              <a:gd name="connsiteY2" fmla="*/ 139476 h 1550471"/>
              <a:gd name="connsiteX3" fmla="*/ 883690 w 1680821"/>
              <a:gd name="connsiteY3" fmla="*/ 5221 h 1550471"/>
              <a:gd name="connsiteX4" fmla="*/ 1241337 w 1680821"/>
              <a:gd name="connsiteY4" fmla="*/ 324536 h 1550471"/>
              <a:gd name="connsiteX5" fmla="*/ 1672505 w 1680821"/>
              <a:gd name="connsiteY5" fmla="*/ 702875 h 1550471"/>
              <a:gd name="connsiteX6" fmla="*/ 1502593 w 1680821"/>
              <a:gd name="connsiteY6" fmla="*/ 912362 h 1550471"/>
              <a:gd name="connsiteX7" fmla="*/ 1219566 w 1680821"/>
              <a:gd name="connsiteY7" fmla="*/ 1086536 h 1550471"/>
              <a:gd name="connsiteX8" fmla="*/ 894575 w 1680821"/>
              <a:gd name="connsiteY8" fmla="*/ 1542043 h 1550471"/>
              <a:gd name="connsiteX9" fmla="*/ 577307 w 1680821"/>
              <a:gd name="connsiteY9" fmla="*/ 1369562 h 1550471"/>
              <a:gd name="connsiteX10" fmla="*/ 403136 w 1680821"/>
              <a:gd name="connsiteY10" fmla="*/ 1206278 h 1550471"/>
              <a:gd name="connsiteX11" fmla="*/ 109222 w 1680821"/>
              <a:gd name="connsiteY11" fmla="*/ 901476 h 1550471"/>
              <a:gd name="connsiteX12" fmla="*/ 18675 w 1680821"/>
              <a:gd name="connsiteY12" fmla="*/ 670218 h 1550471"/>
              <a:gd name="connsiteX0" fmla="*/ 18675 w 1680821"/>
              <a:gd name="connsiteY0" fmla="*/ 670218 h 1542915"/>
              <a:gd name="connsiteX1" fmla="*/ 446678 w 1680821"/>
              <a:gd name="connsiteY1" fmla="*/ 313649 h 1542915"/>
              <a:gd name="connsiteX2" fmla="*/ 653507 w 1680821"/>
              <a:gd name="connsiteY2" fmla="*/ 139476 h 1542915"/>
              <a:gd name="connsiteX3" fmla="*/ 883690 w 1680821"/>
              <a:gd name="connsiteY3" fmla="*/ 5221 h 1542915"/>
              <a:gd name="connsiteX4" fmla="*/ 1241337 w 1680821"/>
              <a:gd name="connsiteY4" fmla="*/ 324536 h 1542915"/>
              <a:gd name="connsiteX5" fmla="*/ 1672505 w 1680821"/>
              <a:gd name="connsiteY5" fmla="*/ 702875 h 1542915"/>
              <a:gd name="connsiteX6" fmla="*/ 1502593 w 1680821"/>
              <a:gd name="connsiteY6" fmla="*/ 912362 h 1542915"/>
              <a:gd name="connsiteX7" fmla="*/ 1219566 w 1680821"/>
              <a:gd name="connsiteY7" fmla="*/ 1086536 h 1542915"/>
              <a:gd name="connsiteX8" fmla="*/ 1088936 w 1680821"/>
              <a:gd name="connsiteY8" fmla="*/ 1293362 h 1542915"/>
              <a:gd name="connsiteX9" fmla="*/ 894575 w 1680821"/>
              <a:gd name="connsiteY9" fmla="*/ 1542043 h 1542915"/>
              <a:gd name="connsiteX10" fmla="*/ 577307 w 1680821"/>
              <a:gd name="connsiteY10" fmla="*/ 1369562 h 1542915"/>
              <a:gd name="connsiteX11" fmla="*/ 403136 w 1680821"/>
              <a:gd name="connsiteY11" fmla="*/ 1206278 h 1542915"/>
              <a:gd name="connsiteX12" fmla="*/ 109222 w 1680821"/>
              <a:gd name="connsiteY12" fmla="*/ 901476 h 1542915"/>
              <a:gd name="connsiteX13" fmla="*/ 18675 w 1680821"/>
              <a:gd name="connsiteY13" fmla="*/ 670218 h 1542915"/>
              <a:gd name="connsiteX0" fmla="*/ 20972 w 1683118"/>
              <a:gd name="connsiteY0" fmla="*/ 670218 h 1542915"/>
              <a:gd name="connsiteX1" fmla="*/ 482313 w 1683118"/>
              <a:gd name="connsiteY1" fmla="*/ 394611 h 1542915"/>
              <a:gd name="connsiteX2" fmla="*/ 655804 w 1683118"/>
              <a:gd name="connsiteY2" fmla="*/ 139476 h 1542915"/>
              <a:gd name="connsiteX3" fmla="*/ 885987 w 1683118"/>
              <a:gd name="connsiteY3" fmla="*/ 5221 h 1542915"/>
              <a:gd name="connsiteX4" fmla="*/ 1243634 w 1683118"/>
              <a:gd name="connsiteY4" fmla="*/ 324536 h 1542915"/>
              <a:gd name="connsiteX5" fmla="*/ 1674802 w 1683118"/>
              <a:gd name="connsiteY5" fmla="*/ 702875 h 1542915"/>
              <a:gd name="connsiteX6" fmla="*/ 1504890 w 1683118"/>
              <a:gd name="connsiteY6" fmla="*/ 912362 h 1542915"/>
              <a:gd name="connsiteX7" fmla="*/ 1221863 w 1683118"/>
              <a:gd name="connsiteY7" fmla="*/ 1086536 h 1542915"/>
              <a:gd name="connsiteX8" fmla="*/ 1091233 w 1683118"/>
              <a:gd name="connsiteY8" fmla="*/ 1293362 h 1542915"/>
              <a:gd name="connsiteX9" fmla="*/ 896872 w 1683118"/>
              <a:gd name="connsiteY9" fmla="*/ 1542043 h 1542915"/>
              <a:gd name="connsiteX10" fmla="*/ 579604 w 1683118"/>
              <a:gd name="connsiteY10" fmla="*/ 1369562 h 1542915"/>
              <a:gd name="connsiteX11" fmla="*/ 405433 w 1683118"/>
              <a:gd name="connsiteY11" fmla="*/ 1206278 h 1542915"/>
              <a:gd name="connsiteX12" fmla="*/ 111519 w 1683118"/>
              <a:gd name="connsiteY12" fmla="*/ 901476 h 1542915"/>
              <a:gd name="connsiteX13" fmla="*/ 20972 w 1683118"/>
              <a:gd name="connsiteY13" fmla="*/ 670218 h 1542915"/>
              <a:gd name="connsiteX0" fmla="*/ 16567 w 1716813"/>
              <a:gd name="connsiteY0" fmla="*/ 627355 h 1542915"/>
              <a:gd name="connsiteX1" fmla="*/ 516008 w 1716813"/>
              <a:gd name="connsiteY1" fmla="*/ 394611 h 1542915"/>
              <a:gd name="connsiteX2" fmla="*/ 689499 w 1716813"/>
              <a:gd name="connsiteY2" fmla="*/ 139476 h 1542915"/>
              <a:gd name="connsiteX3" fmla="*/ 919682 w 1716813"/>
              <a:gd name="connsiteY3" fmla="*/ 5221 h 1542915"/>
              <a:gd name="connsiteX4" fmla="*/ 1277329 w 1716813"/>
              <a:gd name="connsiteY4" fmla="*/ 324536 h 1542915"/>
              <a:gd name="connsiteX5" fmla="*/ 1708497 w 1716813"/>
              <a:gd name="connsiteY5" fmla="*/ 702875 h 1542915"/>
              <a:gd name="connsiteX6" fmla="*/ 1538585 w 1716813"/>
              <a:gd name="connsiteY6" fmla="*/ 912362 h 1542915"/>
              <a:gd name="connsiteX7" fmla="*/ 1255558 w 1716813"/>
              <a:gd name="connsiteY7" fmla="*/ 1086536 h 1542915"/>
              <a:gd name="connsiteX8" fmla="*/ 1124928 w 1716813"/>
              <a:gd name="connsiteY8" fmla="*/ 1293362 h 1542915"/>
              <a:gd name="connsiteX9" fmla="*/ 930567 w 1716813"/>
              <a:gd name="connsiteY9" fmla="*/ 1542043 h 1542915"/>
              <a:gd name="connsiteX10" fmla="*/ 613299 w 1716813"/>
              <a:gd name="connsiteY10" fmla="*/ 1369562 h 1542915"/>
              <a:gd name="connsiteX11" fmla="*/ 439128 w 1716813"/>
              <a:gd name="connsiteY11" fmla="*/ 1206278 h 1542915"/>
              <a:gd name="connsiteX12" fmla="*/ 145214 w 1716813"/>
              <a:gd name="connsiteY12" fmla="*/ 901476 h 1542915"/>
              <a:gd name="connsiteX13" fmla="*/ 16567 w 1716813"/>
              <a:gd name="connsiteY13" fmla="*/ 627355 h 1542915"/>
              <a:gd name="connsiteX0" fmla="*/ 16567 w 1716813"/>
              <a:gd name="connsiteY0" fmla="*/ 664330 h 1579890"/>
              <a:gd name="connsiteX1" fmla="*/ 516008 w 1716813"/>
              <a:gd name="connsiteY1" fmla="*/ 431586 h 1579890"/>
              <a:gd name="connsiteX2" fmla="*/ 689499 w 1716813"/>
              <a:gd name="connsiteY2" fmla="*/ 176451 h 1579890"/>
              <a:gd name="connsiteX3" fmla="*/ 891107 w 1716813"/>
              <a:gd name="connsiteY3" fmla="*/ 4096 h 1579890"/>
              <a:gd name="connsiteX4" fmla="*/ 1277329 w 1716813"/>
              <a:gd name="connsiteY4" fmla="*/ 361511 h 1579890"/>
              <a:gd name="connsiteX5" fmla="*/ 1708497 w 1716813"/>
              <a:gd name="connsiteY5" fmla="*/ 739850 h 1579890"/>
              <a:gd name="connsiteX6" fmla="*/ 1538585 w 1716813"/>
              <a:gd name="connsiteY6" fmla="*/ 949337 h 1579890"/>
              <a:gd name="connsiteX7" fmla="*/ 1255558 w 1716813"/>
              <a:gd name="connsiteY7" fmla="*/ 1123511 h 1579890"/>
              <a:gd name="connsiteX8" fmla="*/ 1124928 w 1716813"/>
              <a:gd name="connsiteY8" fmla="*/ 1330337 h 1579890"/>
              <a:gd name="connsiteX9" fmla="*/ 930567 w 1716813"/>
              <a:gd name="connsiteY9" fmla="*/ 1579018 h 1579890"/>
              <a:gd name="connsiteX10" fmla="*/ 613299 w 1716813"/>
              <a:gd name="connsiteY10" fmla="*/ 1406537 h 1579890"/>
              <a:gd name="connsiteX11" fmla="*/ 439128 w 1716813"/>
              <a:gd name="connsiteY11" fmla="*/ 1243253 h 1579890"/>
              <a:gd name="connsiteX12" fmla="*/ 145214 w 1716813"/>
              <a:gd name="connsiteY12" fmla="*/ 938451 h 1579890"/>
              <a:gd name="connsiteX13" fmla="*/ 16567 w 1716813"/>
              <a:gd name="connsiteY13" fmla="*/ 664330 h 1579890"/>
              <a:gd name="connsiteX0" fmla="*/ 8730 w 1708976"/>
              <a:gd name="connsiteY0" fmla="*/ 664330 h 1579890"/>
              <a:gd name="connsiteX1" fmla="*/ 374821 w 1708976"/>
              <a:gd name="connsiteY1" fmla="*/ 455398 h 1579890"/>
              <a:gd name="connsiteX2" fmla="*/ 681662 w 1708976"/>
              <a:gd name="connsiteY2" fmla="*/ 176451 h 1579890"/>
              <a:gd name="connsiteX3" fmla="*/ 883270 w 1708976"/>
              <a:gd name="connsiteY3" fmla="*/ 4096 h 1579890"/>
              <a:gd name="connsiteX4" fmla="*/ 1269492 w 1708976"/>
              <a:gd name="connsiteY4" fmla="*/ 361511 h 1579890"/>
              <a:gd name="connsiteX5" fmla="*/ 1700660 w 1708976"/>
              <a:gd name="connsiteY5" fmla="*/ 739850 h 1579890"/>
              <a:gd name="connsiteX6" fmla="*/ 1530748 w 1708976"/>
              <a:gd name="connsiteY6" fmla="*/ 949337 h 1579890"/>
              <a:gd name="connsiteX7" fmla="*/ 1247721 w 1708976"/>
              <a:gd name="connsiteY7" fmla="*/ 1123511 h 1579890"/>
              <a:gd name="connsiteX8" fmla="*/ 1117091 w 1708976"/>
              <a:gd name="connsiteY8" fmla="*/ 1330337 h 1579890"/>
              <a:gd name="connsiteX9" fmla="*/ 922730 w 1708976"/>
              <a:gd name="connsiteY9" fmla="*/ 1579018 h 1579890"/>
              <a:gd name="connsiteX10" fmla="*/ 605462 w 1708976"/>
              <a:gd name="connsiteY10" fmla="*/ 1406537 h 1579890"/>
              <a:gd name="connsiteX11" fmla="*/ 431291 w 1708976"/>
              <a:gd name="connsiteY11" fmla="*/ 1243253 h 1579890"/>
              <a:gd name="connsiteX12" fmla="*/ 137377 w 1708976"/>
              <a:gd name="connsiteY12" fmla="*/ 938451 h 1579890"/>
              <a:gd name="connsiteX13" fmla="*/ 8730 w 1708976"/>
              <a:gd name="connsiteY13" fmla="*/ 664330 h 1579890"/>
              <a:gd name="connsiteX0" fmla="*/ 8730 w 1708976"/>
              <a:gd name="connsiteY0" fmla="*/ 663937 h 1579497"/>
              <a:gd name="connsiteX1" fmla="*/ 374821 w 1708976"/>
              <a:gd name="connsiteY1" fmla="*/ 455005 h 1579497"/>
              <a:gd name="connsiteX2" fmla="*/ 459186 w 1708976"/>
              <a:gd name="connsiteY2" fmla="*/ 172657 h 1579497"/>
              <a:gd name="connsiteX3" fmla="*/ 681662 w 1708976"/>
              <a:gd name="connsiteY3" fmla="*/ 176058 h 1579497"/>
              <a:gd name="connsiteX4" fmla="*/ 883270 w 1708976"/>
              <a:gd name="connsiteY4" fmla="*/ 3703 h 1579497"/>
              <a:gd name="connsiteX5" fmla="*/ 1269492 w 1708976"/>
              <a:gd name="connsiteY5" fmla="*/ 361118 h 1579497"/>
              <a:gd name="connsiteX6" fmla="*/ 1700660 w 1708976"/>
              <a:gd name="connsiteY6" fmla="*/ 739457 h 1579497"/>
              <a:gd name="connsiteX7" fmla="*/ 1530748 w 1708976"/>
              <a:gd name="connsiteY7" fmla="*/ 948944 h 1579497"/>
              <a:gd name="connsiteX8" fmla="*/ 1247721 w 1708976"/>
              <a:gd name="connsiteY8" fmla="*/ 1123118 h 1579497"/>
              <a:gd name="connsiteX9" fmla="*/ 1117091 w 1708976"/>
              <a:gd name="connsiteY9" fmla="*/ 1329944 h 1579497"/>
              <a:gd name="connsiteX10" fmla="*/ 922730 w 1708976"/>
              <a:gd name="connsiteY10" fmla="*/ 1578625 h 1579497"/>
              <a:gd name="connsiteX11" fmla="*/ 605462 w 1708976"/>
              <a:gd name="connsiteY11" fmla="*/ 1406144 h 1579497"/>
              <a:gd name="connsiteX12" fmla="*/ 431291 w 1708976"/>
              <a:gd name="connsiteY12" fmla="*/ 1242860 h 1579497"/>
              <a:gd name="connsiteX13" fmla="*/ 137377 w 1708976"/>
              <a:gd name="connsiteY13" fmla="*/ 938058 h 1579497"/>
              <a:gd name="connsiteX14" fmla="*/ 8730 w 1708976"/>
              <a:gd name="connsiteY14" fmla="*/ 663937 h 1579497"/>
              <a:gd name="connsiteX0" fmla="*/ 6217 w 1706463"/>
              <a:gd name="connsiteY0" fmla="*/ 663937 h 1579497"/>
              <a:gd name="connsiteX1" fmla="*/ 324683 w 1706463"/>
              <a:gd name="connsiteY1" fmla="*/ 493105 h 1579497"/>
              <a:gd name="connsiteX2" fmla="*/ 456673 w 1706463"/>
              <a:gd name="connsiteY2" fmla="*/ 172657 h 1579497"/>
              <a:gd name="connsiteX3" fmla="*/ 679149 w 1706463"/>
              <a:gd name="connsiteY3" fmla="*/ 176058 h 1579497"/>
              <a:gd name="connsiteX4" fmla="*/ 880757 w 1706463"/>
              <a:gd name="connsiteY4" fmla="*/ 3703 h 1579497"/>
              <a:gd name="connsiteX5" fmla="*/ 1266979 w 1706463"/>
              <a:gd name="connsiteY5" fmla="*/ 361118 h 1579497"/>
              <a:gd name="connsiteX6" fmla="*/ 1698147 w 1706463"/>
              <a:gd name="connsiteY6" fmla="*/ 739457 h 1579497"/>
              <a:gd name="connsiteX7" fmla="*/ 1528235 w 1706463"/>
              <a:gd name="connsiteY7" fmla="*/ 948944 h 1579497"/>
              <a:gd name="connsiteX8" fmla="*/ 1245208 w 1706463"/>
              <a:gd name="connsiteY8" fmla="*/ 1123118 h 1579497"/>
              <a:gd name="connsiteX9" fmla="*/ 1114578 w 1706463"/>
              <a:gd name="connsiteY9" fmla="*/ 1329944 h 1579497"/>
              <a:gd name="connsiteX10" fmla="*/ 920217 w 1706463"/>
              <a:gd name="connsiteY10" fmla="*/ 1578625 h 1579497"/>
              <a:gd name="connsiteX11" fmla="*/ 602949 w 1706463"/>
              <a:gd name="connsiteY11" fmla="*/ 1406144 h 1579497"/>
              <a:gd name="connsiteX12" fmla="*/ 428778 w 1706463"/>
              <a:gd name="connsiteY12" fmla="*/ 1242860 h 1579497"/>
              <a:gd name="connsiteX13" fmla="*/ 134864 w 1706463"/>
              <a:gd name="connsiteY13" fmla="*/ 938058 h 1579497"/>
              <a:gd name="connsiteX14" fmla="*/ 6217 w 1706463"/>
              <a:gd name="connsiteY14" fmla="*/ 663937 h 1579497"/>
              <a:gd name="connsiteX0" fmla="*/ 778 w 1701024"/>
              <a:gd name="connsiteY0" fmla="*/ 663937 h 1579497"/>
              <a:gd name="connsiteX1" fmla="*/ 319244 w 1701024"/>
              <a:gd name="connsiteY1" fmla="*/ 493105 h 1579497"/>
              <a:gd name="connsiteX2" fmla="*/ 451234 w 1701024"/>
              <a:gd name="connsiteY2" fmla="*/ 172657 h 1579497"/>
              <a:gd name="connsiteX3" fmla="*/ 673710 w 1701024"/>
              <a:gd name="connsiteY3" fmla="*/ 176058 h 1579497"/>
              <a:gd name="connsiteX4" fmla="*/ 875318 w 1701024"/>
              <a:gd name="connsiteY4" fmla="*/ 3703 h 1579497"/>
              <a:gd name="connsiteX5" fmla="*/ 1261540 w 1701024"/>
              <a:gd name="connsiteY5" fmla="*/ 361118 h 1579497"/>
              <a:gd name="connsiteX6" fmla="*/ 1692708 w 1701024"/>
              <a:gd name="connsiteY6" fmla="*/ 739457 h 1579497"/>
              <a:gd name="connsiteX7" fmla="*/ 1522796 w 1701024"/>
              <a:gd name="connsiteY7" fmla="*/ 948944 h 1579497"/>
              <a:gd name="connsiteX8" fmla="*/ 1239769 w 1701024"/>
              <a:gd name="connsiteY8" fmla="*/ 1123118 h 1579497"/>
              <a:gd name="connsiteX9" fmla="*/ 1109139 w 1701024"/>
              <a:gd name="connsiteY9" fmla="*/ 1329944 h 1579497"/>
              <a:gd name="connsiteX10" fmla="*/ 914778 w 1701024"/>
              <a:gd name="connsiteY10" fmla="*/ 1578625 h 1579497"/>
              <a:gd name="connsiteX11" fmla="*/ 597510 w 1701024"/>
              <a:gd name="connsiteY11" fmla="*/ 1406144 h 1579497"/>
              <a:gd name="connsiteX12" fmla="*/ 423339 w 1701024"/>
              <a:gd name="connsiteY12" fmla="*/ 1242860 h 1579497"/>
              <a:gd name="connsiteX13" fmla="*/ 234200 w 1701024"/>
              <a:gd name="connsiteY13" fmla="*/ 890433 h 1579497"/>
              <a:gd name="connsiteX14" fmla="*/ 778 w 1701024"/>
              <a:gd name="connsiteY14" fmla="*/ 663937 h 1579497"/>
              <a:gd name="connsiteX0" fmla="*/ 1100 w 1644196"/>
              <a:gd name="connsiteY0" fmla="*/ 663937 h 1579497"/>
              <a:gd name="connsiteX1" fmla="*/ 262416 w 1644196"/>
              <a:gd name="connsiteY1" fmla="*/ 493105 h 1579497"/>
              <a:gd name="connsiteX2" fmla="*/ 394406 w 1644196"/>
              <a:gd name="connsiteY2" fmla="*/ 172657 h 1579497"/>
              <a:gd name="connsiteX3" fmla="*/ 616882 w 1644196"/>
              <a:gd name="connsiteY3" fmla="*/ 176058 h 1579497"/>
              <a:gd name="connsiteX4" fmla="*/ 818490 w 1644196"/>
              <a:gd name="connsiteY4" fmla="*/ 3703 h 1579497"/>
              <a:gd name="connsiteX5" fmla="*/ 1204712 w 1644196"/>
              <a:gd name="connsiteY5" fmla="*/ 361118 h 1579497"/>
              <a:gd name="connsiteX6" fmla="*/ 1635880 w 1644196"/>
              <a:gd name="connsiteY6" fmla="*/ 739457 h 1579497"/>
              <a:gd name="connsiteX7" fmla="*/ 1465968 w 1644196"/>
              <a:gd name="connsiteY7" fmla="*/ 948944 h 1579497"/>
              <a:gd name="connsiteX8" fmla="*/ 1182941 w 1644196"/>
              <a:gd name="connsiteY8" fmla="*/ 1123118 h 1579497"/>
              <a:gd name="connsiteX9" fmla="*/ 1052311 w 1644196"/>
              <a:gd name="connsiteY9" fmla="*/ 1329944 h 1579497"/>
              <a:gd name="connsiteX10" fmla="*/ 857950 w 1644196"/>
              <a:gd name="connsiteY10" fmla="*/ 1578625 h 1579497"/>
              <a:gd name="connsiteX11" fmla="*/ 540682 w 1644196"/>
              <a:gd name="connsiteY11" fmla="*/ 1406144 h 1579497"/>
              <a:gd name="connsiteX12" fmla="*/ 366511 w 1644196"/>
              <a:gd name="connsiteY12" fmla="*/ 1242860 h 1579497"/>
              <a:gd name="connsiteX13" fmla="*/ 177372 w 1644196"/>
              <a:gd name="connsiteY13" fmla="*/ 890433 h 1579497"/>
              <a:gd name="connsiteX14" fmla="*/ 1100 w 1644196"/>
              <a:gd name="connsiteY14" fmla="*/ 663937 h 1579497"/>
              <a:gd name="connsiteX0" fmla="*/ 1100 w 1644196"/>
              <a:gd name="connsiteY0" fmla="*/ 663937 h 1579497"/>
              <a:gd name="connsiteX1" fmla="*/ 262416 w 1644196"/>
              <a:gd name="connsiteY1" fmla="*/ 493105 h 1579497"/>
              <a:gd name="connsiteX2" fmla="*/ 394406 w 1644196"/>
              <a:gd name="connsiteY2" fmla="*/ 172657 h 1579497"/>
              <a:gd name="connsiteX3" fmla="*/ 616882 w 1644196"/>
              <a:gd name="connsiteY3" fmla="*/ 176058 h 1579497"/>
              <a:gd name="connsiteX4" fmla="*/ 818490 w 1644196"/>
              <a:gd name="connsiteY4" fmla="*/ 3703 h 1579497"/>
              <a:gd name="connsiteX5" fmla="*/ 1204712 w 1644196"/>
              <a:gd name="connsiteY5" fmla="*/ 361118 h 1579497"/>
              <a:gd name="connsiteX6" fmla="*/ 1635880 w 1644196"/>
              <a:gd name="connsiteY6" fmla="*/ 739457 h 1579497"/>
              <a:gd name="connsiteX7" fmla="*/ 1465968 w 1644196"/>
              <a:gd name="connsiteY7" fmla="*/ 948944 h 1579497"/>
              <a:gd name="connsiteX8" fmla="*/ 1182941 w 1644196"/>
              <a:gd name="connsiteY8" fmla="*/ 1123118 h 1579497"/>
              <a:gd name="connsiteX9" fmla="*/ 1052311 w 1644196"/>
              <a:gd name="connsiteY9" fmla="*/ 1329944 h 1579497"/>
              <a:gd name="connsiteX10" fmla="*/ 857950 w 1644196"/>
              <a:gd name="connsiteY10" fmla="*/ 1578625 h 1579497"/>
              <a:gd name="connsiteX11" fmla="*/ 540682 w 1644196"/>
              <a:gd name="connsiteY11" fmla="*/ 1406144 h 1579497"/>
              <a:gd name="connsiteX12" fmla="*/ 218873 w 1644196"/>
              <a:gd name="connsiteY12" fmla="*/ 1228572 h 1579497"/>
              <a:gd name="connsiteX13" fmla="*/ 177372 w 1644196"/>
              <a:gd name="connsiteY13" fmla="*/ 890433 h 1579497"/>
              <a:gd name="connsiteX14" fmla="*/ 1100 w 1644196"/>
              <a:gd name="connsiteY14" fmla="*/ 663937 h 1579497"/>
              <a:gd name="connsiteX0" fmla="*/ 1100 w 1644196"/>
              <a:gd name="connsiteY0" fmla="*/ 663937 h 1578878"/>
              <a:gd name="connsiteX1" fmla="*/ 262416 w 1644196"/>
              <a:gd name="connsiteY1" fmla="*/ 493105 h 1578878"/>
              <a:gd name="connsiteX2" fmla="*/ 394406 w 1644196"/>
              <a:gd name="connsiteY2" fmla="*/ 172657 h 1578878"/>
              <a:gd name="connsiteX3" fmla="*/ 616882 w 1644196"/>
              <a:gd name="connsiteY3" fmla="*/ 176058 h 1578878"/>
              <a:gd name="connsiteX4" fmla="*/ 818490 w 1644196"/>
              <a:gd name="connsiteY4" fmla="*/ 3703 h 1578878"/>
              <a:gd name="connsiteX5" fmla="*/ 1204712 w 1644196"/>
              <a:gd name="connsiteY5" fmla="*/ 361118 h 1578878"/>
              <a:gd name="connsiteX6" fmla="*/ 1635880 w 1644196"/>
              <a:gd name="connsiteY6" fmla="*/ 739457 h 1578878"/>
              <a:gd name="connsiteX7" fmla="*/ 1465968 w 1644196"/>
              <a:gd name="connsiteY7" fmla="*/ 948944 h 1578878"/>
              <a:gd name="connsiteX8" fmla="*/ 1182941 w 1644196"/>
              <a:gd name="connsiteY8" fmla="*/ 1123118 h 1578878"/>
              <a:gd name="connsiteX9" fmla="*/ 1052311 w 1644196"/>
              <a:gd name="connsiteY9" fmla="*/ 1329944 h 1578878"/>
              <a:gd name="connsiteX10" fmla="*/ 857950 w 1644196"/>
              <a:gd name="connsiteY10" fmla="*/ 1578625 h 1578878"/>
              <a:gd name="connsiteX11" fmla="*/ 583545 w 1644196"/>
              <a:gd name="connsiteY11" fmla="*/ 1282319 h 1578878"/>
              <a:gd name="connsiteX12" fmla="*/ 218873 w 1644196"/>
              <a:gd name="connsiteY12" fmla="*/ 1228572 h 1578878"/>
              <a:gd name="connsiteX13" fmla="*/ 177372 w 1644196"/>
              <a:gd name="connsiteY13" fmla="*/ 890433 h 1578878"/>
              <a:gd name="connsiteX14" fmla="*/ 1100 w 1644196"/>
              <a:gd name="connsiteY14" fmla="*/ 663937 h 1578878"/>
              <a:gd name="connsiteX0" fmla="*/ 1100 w 1644196"/>
              <a:gd name="connsiteY0" fmla="*/ 663937 h 1502851"/>
              <a:gd name="connsiteX1" fmla="*/ 262416 w 1644196"/>
              <a:gd name="connsiteY1" fmla="*/ 493105 h 1502851"/>
              <a:gd name="connsiteX2" fmla="*/ 394406 w 1644196"/>
              <a:gd name="connsiteY2" fmla="*/ 172657 h 1502851"/>
              <a:gd name="connsiteX3" fmla="*/ 616882 w 1644196"/>
              <a:gd name="connsiteY3" fmla="*/ 176058 h 1502851"/>
              <a:gd name="connsiteX4" fmla="*/ 818490 w 1644196"/>
              <a:gd name="connsiteY4" fmla="*/ 3703 h 1502851"/>
              <a:gd name="connsiteX5" fmla="*/ 1204712 w 1644196"/>
              <a:gd name="connsiteY5" fmla="*/ 361118 h 1502851"/>
              <a:gd name="connsiteX6" fmla="*/ 1635880 w 1644196"/>
              <a:gd name="connsiteY6" fmla="*/ 739457 h 1502851"/>
              <a:gd name="connsiteX7" fmla="*/ 1465968 w 1644196"/>
              <a:gd name="connsiteY7" fmla="*/ 948944 h 1502851"/>
              <a:gd name="connsiteX8" fmla="*/ 1182941 w 1644196"/>
              <a:gd name="connsiteY8" fmla="*/ 1123118 h 1502851"/>
              <a:gd name="connsiteX9" fmla="*/ 1052311 w 1644196"/>
              <a:gd name="connsiteY9" fmla="*/ 1329944 h 1502851"/>
              <a:gd name="connsiteX10" fmla="*/ 867475 w 1644196"/>
              <a:gd name="connsiteY10" fmla="*/ 1502425 h 1502851"/>
              <a:gd name="connsiteX11" fmla="*/ 583545 w 1644196"/>
              <a:gd name="connsiteY11" fmla="*/ 1282319 h 1502851"/>
              <a:gd name="connsiteX12" fmla="*/ 218873 w 1644196"/>
              <a:gd name="connsiteY12" fmla="*/ 1228572 h 1502851"/>
              <a:gd name="connsiteX13" fmla="*/ 177372 w 1644196"/>
              <a:gd name="connsiteY13" fmla="*/ 890433 h 1502851"/>
              <a:gd name="connsiteX14" fmla="*/ 1100 w 1644196"/>
              <a:gd name="connsiteY14" fmla="*/ 663937 h 1502851"/>
              <a:gd name="connsiteX0" fmla="*/ 1100 w 1644196"/>
              <a:gd name="connsiteY0" fmla="*/ 663937 h 1502469"/>
              <a:gd name="connsiteX1" fmla="*/ 262416 w 1644196"/>
              <a:gd name="connsiteY1" fmla="*/ 493105 h 1502469"/>
              <a:gd name="connsiteX2" fmla="*/ 394406 w 1644196"/>
              <a:gd name="connsiteY2" fmla="*/ 172657 h 1502469"/>
              <a:gd name="connsiteX3" fmla="*/ 616882 w 1644196"/>
              <a:gd name="connsiteY3" fmla="*/ 176058 h 1502469"/>
              <a:gd name="connsiteX4" fmla="*/ 818490 w 1644196"/>
              <a:gd name="connsiteY4" fmla="*/ 3703 h 1502469"/>
              <a:gd name="connsiteX5" fmla="*/ 1204712 w 1644196"/>
              <a:gd name="connsiteY5" fmla="*/ 361118 h 1502469"/>
              <a:gd name="connsiteX6" fmla="*/ 1635880 w 1644196"/>
              <a:gd name="connsiteY6" fmla="*/ 739457 h 1502469"/>
              <a:gd name="connsiteX7" fmla="*/ 1465968 w 1644196"/>
              <a:gd name="connsiteY7" fmla="*/ 948944 h 1502469"/>
              <a:gd name="connsiteX8" fmla="*/ 1182941 w 1644196"/>
              <a:gd name="connsiteY8" fmla="*/ 1123118 h 1502469"/>
              <a:gd name="connsiteX9" fmla="*/ 1009448 w 1644196"/>
              <a:gd name="connsiteY9" fmla="*/ 1263269 h 1502469"/>
              <a:gd name="connsiteX10" fmla="*/ 867475 w 1644196"/>
              <a:gd name="connsiteY10" fmla="*/ 1502425 h 1502469"/>
              <a:gd name="connsiteX11" fmla="*/ 583545 w 1644196"/>
              <a:gd name="connsiteY11" fmla="*/ 1282319 h 1502469"/>
              <a:gd name="connsiteX12" fmla="*/ 218873 w 1644196"/>
              <a:gd name="connsiteY12" fmla="*/ 1228572 h 1502469"/>
              <a:gd name="connsiteX13" fmla="*/ 177372 w 1644196"/>
              <a:gd name="connsiteY13" fmla="*/ 890433 h 1502469"/>
              <a:gd name="connsiteX14" fmla="*/ 1100 w 1644196"/>
              <a:gd name="connsiteY14" fmla="*/ 663937 h 1502469"/>
              <a:gd name="connsiteX0" fmla="*/ 1100 w 1644196"/>
              <a:gd name="connsiteY0" fmla="*/ 663937 h 1502469"/>
              <a:gd name="connsiteX1" fmla="*/ 262416 w 1644196"/>
              <a:gd name="connsiteY1" fmla="*/ 493105 h 1502469"/>
              <a:gd name="connsiteX2" fmla="*/ 394406 w 1644196"/>
              <a:gd name="connsiteY2" fmla="*/ 172657 h 1502469"/>
              <a:gd name="connsiteX3" fmla="*/ 616882 w 1644196"/>
              <a:gd name="connsiteY3" fmla="*/ 176058 h 1502469"/>
              <a:gd name="connsiteX4" fmla="*/ 818490 w 1644196"/>
              <a:gd name="connsiteY4" fmla="*/ 3703 h 1502469"/>
              <a:gd name="connsiteX5" fmla="*/ 1204712 w 1644196"/>
              <a:gd name="connsiteY5" fmla="*/ 361118 h 1502469"/>
              <a:gd name="connsiteX6" fmla="*/ 1635880 w 1644196"/>
              <a:gd name="connsiteY6" fmla="*/ 739457 h 1502469"/>
              <a:gd name="connsiteX7" fmla="*/ 1465968 w 1644196"/>
              <a:gd name="connsiteY7" fmla="*/ 948944 h 1502469"/>
              <a:gd name="connsiteX8" fmla="*/ 1306766 w 1644196"/>
              <a:gd name="connsiteY8" fmla="*/ 1175505 h 1502469"/>
              <a:gd name="connsiteX9" fmla="*/ 1009448 w 1644196"/>
              <a:gd name="connsiteY9" fmla="*/ 1263269 h 1502469"/>
              <a:gd name="connsiteX10" fmla="*/ 867475 w 1644196"/>
              <a:gd name="connsiteY10" fmla="*/ 1502425 h 1502469"/>
              <a:gd name="connsiteX11" fmla="*/ 583545 w 1644196"/>
              <a:gd name="connsiteY11" fmla="*/ 1282319 h 1502469"/>
              <a:gd name="connsiteX12" fmla="*/ 218873 w 1644196"/>
              <a:gd name="connsiteY12" fmla="*/ 1228572 h 1502469"/>
              <a:gd name="connsiteX13" fmla="*/ 177372 w 1644196"/>
              <a:gd name="connsiteY13" fmla="*/ 890433 h 1502469"/>
              <a:gd name="connsiteX14" fmla="*/ 1100 w 1644196"/>
              <a:gd name="connsiteY14" fmla="*/ 663937 h 1502469"/>
              <a:gd name="connsiteX0" fmla="*/ 1100 w 1639890"/>
              <a:gd name="connsiteY0" fmla="*/ 663937 h 1502469"/>
              <a:gd name="connsiteX1" fmla="*/ 262416 w 1639890"/>
              <a:gd name="connsiteY1" fmla="*/ 493105 h 1502469"/>
              <a:gd name="connsiteX2" fmla="*/ 394406 w 1639890"/>
              <a:gd name="connsiteY2" fmla="*/ 172657 h 1502469"/>
              <a:gd name="connsiteX3" fmla="*/ 616882 w 1639890"/>
              <a:gd name="connsiteY3" fmla="*/ 176058 h 1502469"/>
              <a:gd name="connsiteX4" fmla="*/ 818490 w 1639890"/>
              <a:gd name="connsiteY4" fmla="*/ 3703 h 1502469"/>
              <a:gd name="connsiteX5" fmla="*/ 1204712 w 1639890"/>
              <a:gd name="connsiteY5" fmla="*/ 361118 h 1502469"/>
              <a:gd name="connsiteX6" fmla="*/ 1635880 w 1639890"/>
              <a:gd name="connsiteY6" fmla="*/ 739457 h 1502469"/>
              <a:gd name="connsiteX7" fmla="*/ 1280231 w 1639890"/>
              <a:gd name="connsiteY7" fmla="*/ 877507 h 1502469"/>
              <a:gd name="connsiteX8" fmla="*/ 1306766 w 1639890"/>
              <a:gd name="connsiteY8" fmla="*/ 1175505 h 1502469"/>
              <a:gd name="connsiteX9" fmla="*/ 1009448 w 1639890"/>
              <a:gd name="connsiteY9" fmla="*/ 1263269 h 1502469"/>
              <a:gd name="connsiteX10" fmla="*/ 867475 w 1639890"/>
              <a:gd name="connsiteY10" fmla="*/ 1502425 h 1502469"/>
              <a:gd name="connsiteX11" fmla="*/ 583545 w 1639890"/>
              <a:gd name="connsiteY11" fmla="*/ 1282319 h 1502469"/>
              <a:gd name="connsiteX12" fmla="*/ 218873 w 1639890"/>
              <a:gd name="connsiteY12" fmla="*/ 1228572 h 1502469"/>
              <a:gd name="connsiteX13" fmla="*/ 177372 w 1639890"/>
              <a:gd name="connsiteY13" fmla="*/ 890433 h 1502469"/>
              <a:gd name="connsiteX14" fmla="*/ 1100 w 1639890"/>
              <a:gd name="connsiteY14" fmla="*/ 663937 h 1502469"/>
              <a:gd name="connsiteX0" fmla="*/ 1100 w 1639890"/>
              <a:gd name="connsiteY0" fmla="*/ 663147 h 1501679"/>
              <a:gd name="connsiteX1" fmla="*/ 262416 w 1639890"/>
              <a:gd name="connsiteY1" fmla="*/ 492315 h 1501679"/>
              <a:gd name="connsiteX2" fmla="*/ 394406 w 1639890"/>
              <a:gd name="connsiteY2" fmla="*/ 171867 h 1501679"/>
              <a:gd name="connsiteX3" fmla="*/ 616882 w 1639890"/>
              <a:gd name="connsiteY3" fmla="*/ 175268 h 1501679"/>
              <a:gd name="connsiteX4" fmla="*/ 818490 w 1639890"/>
              <a:gd name="connsiteY4" fmla="*/ 2913 h 1501679"/>
              <a:gd name="connsiteX5" fmla="*/ 1099937 w 1639890"/>
              <a:gd name="connsiteY5" fmla="*/ 336516 h 1501679"/>
              <a:gd name="connsiteX6" fmla="*/ 1635880 w 1639890"/>
              <a:gd name="connsiteY6" fmla="*/ 738667 h 1501679"/>
              <a:gd name="connsiteX7" fmla="*/ 1280231 w 1639890"/>
              <a:gd name="connsiteY7" fmla="*/ 876717 h 1501679"/>
              <a:gd name="connsiteX8" fmla="*/ 1306766 w 1639890"/>
              <a:gd name="connsiteY8" fmla="*/ 1174715 h 1501679"/>
              <a:gd name="connsiteX9" fmla="*/ 1009448 w 1639890"/>
              <a:gd name="connsiteY9" fmla="*/ 1262479 h 1501679"/>
              <a:gd name="connsiteX10" fmla="*/ 867475 w 1639890"/>
              <a:gd name="connsiteY10" fmla="*/ 1501635 h 1501679"/>
              <a:gd name="connsiteX11" fmla="*/ 583545 w 1639890"/>
              <a:gd name="connsiteY11" fmla="*/ 1281529 h 1501679"/>
              <a:gd name="connsiteX12" fmla="*/ 218873 w 1639890"/>
              <a:gd name="connsiteY12" fmla="*/ 1227782 h 1501679"/>
              <a:gd name="connsiteX13" fmla="*/ 177372 w 1639890"/>
              <a:gd name="connsiteY13" fmla="*/ 889643 h 1501679"/>
              <a:gd name="connsiteX14" fmla="*/ 1100 w 1639890"/>
              <a:gd name="connsiteY14" fmla="*/ 663147 h 1501679"/>
              <a:gd name="connsiteX0" fmla="*/ 1100 w 1651723"/>
              <a:gd name="connsiteY0" fmla="*/ 663147 h 1501679"/>
              <a:gd name="connsiteX1" fmla="*/ 262416 w 1651723"/>
              <a:gd name="connsiteY1" fmla="*/ 492315 h 1501679"/>
              <a:gd name="connsiteX2" fmla="*/ 394406 w 1651723"/>
              <a:gd name="connsiteY2" fmla="*/ 171867 h 1501679"/>
              <a:gd name="connsiteX3" fmla="*/ 616882 w 1651723"/>
              <a:gd name="connsiteY3" fmla="*/ 175268 h 1501679"/>
              <a:gd name="connsiteX4" fmla="*/ 818490 w 1651723"/>
              <a:gd name="connsiteY4" fmla="*/ 2913 h 1501679"/>
              <a:gd name="connsiteX5" fmla="*/ 1099937 w 1651723"/>
              <a:gd name="connsiteY5" fmla="*/ 336516 h 1501679"/>
              <a:gd name="connsiteX6" fmla="*/ 1494542 w 1651723"/>
              <a:gd name="connsiteY6" fmla="*/ 486193 h 1501679"/>
              <a:gd name="connsiteX7" fmla="*/ 1635880 w 1651723"/>
              <a:gd name="connsiteY7" fmla="*/ 738667 h 1501679"/>
              <a:gd name="connsiteX8" fmla="*/ 1280231 w 1651723"/>
              <a:gd name="connsiteY8" fmla="*/ 876717 h 1501679"/>
              <a:gd name="connsiteX9" fmla="*/ 1306766 w 1651723"/>
              <a:gd name="connsiteY9" fmla="*/ 1174715 h 1501679"/>
              <a:gd name="connsiteX10" fmla="*/ 1009448 w 1651723"/>
              <a:gd name="connsiteY10" fmla="*/ 1262479 h 1501679"/>
              <a:gd name="connsiteX11" fmla="*/ 867475 w 1651723"/>
              <a:gd name="connsiteY11" fmla="*/ 1501635 h 1501679"/>
              <a:gd name="connsiteX12" fmla="*/ 583545 w 1651723"/>
              <a:gd name="connsiteY12" fmla="*/ 1281529 h 1501679"/>
              <a:gd name="connsiteX13" fmla="*/ 218873 w 1651723"/>
              <a:gd name="connsiteY13" fmla="*/ 1227782 h 1501679"/>
              <a:gd name="connsiteX14" fmla="*/ 177372 w 1651723"/>
              <a:gd name="connsiteY14" fmla="*/ 889643 h 1501679"/>
              <a:gd name="connsiteX15" fmla="*/ 1100 w 1651723"/>
              <a:gd name="connsiteY15" fmla="*/ 663147 h 1501679"/>
              <a:gd name="connsiteX0" fmla="*/ 1100 w 1540843"/>
              <a:gd name="connsiteY0" fmla="*/ 663147 h 1501679"/>
              <a:gd name="connsiteX1" fmla="*/ 262416 w 1540843"/>
              <a:gd name="connsiteY1" fmla="*/ 492315 h 1501679"/>
              <a:gd name="connsiteX2" fmla="*/ 394406 w 1540843"/>
              <a:gd name="connsiteY2" fmla="*/ 171867 h 1501679"/>
              <a:gd name="connsiteX3" fmla="*/ 616882 w 1540843"/>
              <a:gd name="connsiteY3" fmla="*/ 175268 h 1501679"/>
              <a:gd name="connsiteX4" fmla="*/ 818490 w 1540843"/>
              <a:gd name="connsiteY4" fmla="*/ 2913 h 1501679"/>
              <a:gd name="connsiteX5" fmla="*/ 1099937 w 1540843"/>
              <a:gd name="connsiteY5" fmla="*/ 336516 h 1501679"/>
              <a:gd name="connsiteX6" fmla="*/ 1494542 w 1540843"/>
              <a:gd name="connsiteY6" fmla="*/ 486193 h 1501679"/>
              <a:gd name="connsiteX7" fmla="*/ 1469192 w 1540843"/>
              <a:gd name="connsiteY7" fmla="*/ 700567 h 1501679"/>
              <a:gd name="connsiteX8" fmla="*/ 1280231 w 1540843"/>
              <a:gd name="connsiteY8" fmla="*/ 876717 h 1501679"/>
              <a:gd name="connsiteX9" fmla="*/ 1306766 w 1540843"/>
              <a:gd name="connsiteY9" fmla="*/ 1174715 h 1501679"/>
              <a:gd name="connsiteX10" fmla="*/ 1009448 w 1540843"/>
              <a:gd name="connsiteY10" fmla="*/ 1262479 h 1501679"/>
              <a:gd name="connsiteX11" fmla="*/ 867475 w 1540843"/>
              <a:gd name="connsiteY11" fmla="*/ 1501635 h 1501679"/>
              <a:gd name="connsiteX12" fmla="*/ 583545 w 1540843"/>
              <a:gd name="connsiteY12" fmla="*/ 1281529 h 1501679"/>
              <a:gd name="connsiteX13" fmla="*/ 218873 w 1540843"/>
              <a:gd name="connsiteY13" fmla="*/ 1227782 h 1501679"/>
              <a:gd name="connsiteX14" fmla="*/ 177372 w 1540843"/>
              <a:gd name="connsiteY14" fmla="*/ 889643 h 1501679"/>
              <a:gd name="connsiteX15" fmla="*/ 1100 w 1540843"/>
              <a:gd name="connsiteY15" fmla="*/ 663147 h 1501679"/>
              <a:gd name="connsiteX0" fmla="*/ 1100 w 1540843"/>
              <a:gd name="connsiteY0" fmla="*/ 663147 h 1501679"/>
              <a:gd name="connsiteX1" fmla="*/ 262416 w 1540843"/>
              <a:gd name="connsiteY1" fmla="*/ 492315 h 1501679"/>
              <a:gd name="connsiteX2" fmla="*/ 337256 w 1540843"/>
              <a:gd name="connsiteY2" fmla="*/ 209967 h 1501679"/>
              <a:gd name="connsiteX3" fmla="*/ 616882 w 1540843"/>
              <a:gd name="connsiteY3" fmla="*/ 175268 h 1501679"/>
              <a:gd name="connsiteX4" fmla="*/ 818490 w 1540843"/>
              <a:gd name="connsiteY4" fmla="*/ 2913 h 1501679"/>
              <a:gd name="connsiteX5" fmla="*/ 1099937 w 1540843"/>
              <a:gd name="connsiteY5" fmla="*/ 336516 h 1501679"/>
              <a:gd name="connsiteX6" fmla="*/ 1494542 w 1540843"/>
              <a:gd name="connsiteY6" fmla="*/ 486193 h 1501679"/>
              <a:gd name="connsiteX7" fmla="*/ 1469192 w 1540843"/>
              <a:gd name="connsiteY7" fmla="*/ 700567 h 1501679"/>
              <a:gd name="connsiteX8" fmla="*/ 1280231 w 1540843"/>
              <a:gd name="connsiteY8" fmla="*/ 876717 h 1501679"/>
              <a:gd name="connsiteX9" fmla="*/ 1306766 w 1540843"/>
              <a:gd name="connsiteY9" fmla="*/ 1174715 h 1501679"/>
              <a:gd name="connsiteX10" fmla="*/ 1009448 w 1540843"/>
              <a:gd name="connsiteY10" fmla="*/ 1262479 h 1501679"/>
              <a:gd name="connsiteX11" fmla="*/ 867475 w 1540843"/>
              <a:gd name="connsiteY11" fmla="*/ 1501635 h 1501679"/>
              <a:gd name="connsiteX12" fmla="*/ 583545 w 1540843"/>
              <a:gd name="connsiteY12" fmla="*/ 1281529 h 1501679"/>
              <a:gd name="connsiteX13" fmla="*/ 218873 w 1540843"/>
              <a:gd name="connsiteY13" fmla="*/ 1227782 h 1501679"/>
              <a:gd name="connsiteX14" fmla="*/ 177372 w 1540843"/>
              <a:gd name="connsiteY14" fmla="*/ 889643 h 1501679"/>
              <a:gd name="connsiteX15" fmla="*/ 1100 w 1540843"/>
              <a:gd name="connsiteY15" fmla="*/ 663147 h 1501679"/>
              <a:gd name="connsiteX0" fmla="*/ 1100 w 1540843"/>
              <a:gd name="connsiteY0" fmla="*/ 661340 h 1499872"/>
              <a:gd name="connsiteX1" fmla="*/ 262416 w 1540843"/>
              <a:gd name="connsiteY1" fmla="*/ 490508 h 1499872"/>
              <a:gd name="connsiteX2" fmla="*/ 337256 w 1540843"/>
              <a:gd name="connsiteY2" fmla="*/ 208160 h 1499872"/>
              <a:gd name="connsiteX3" fmla="*/ 631170 w 1540843"/>
              <a:gd name="connsiteY3" fmla="*/ 225848 h 1499872"/>
              <a:gd name="connsiteX4" fmla="*/ 818490 w 1540843"/>
              <a:gd name="connsiteY4" fmla="*/ 1106 h 1499872"/>
              <a:gd name="connsiteX5" fmla="*/ 1099937 w 1540843"/>
              <a:gd name="connsiteY5" fmla="*/ 334709 h 1499872"/>
              <a:gd name="connsiteX6" fmla="*/ 1494542 w 1540843"/>
              <a:gd name="connsiteY6" fmla="*/ 484386 h 1499872"/>
              <a:gd name="connsiteX7" fmla="*/ 1469192 w 1540843"/>
              <a:gd name="connsiteY7" fmla="*/ 698760 h 1499872"/>
              <a:gd name="connsiteX8" fmla="*/ 1280231 w 1540843"/>
              <a:gd name="connsiteY8" fmla="*/ 874910 h 1499872"/>
              <a:gd name="connsiteX9" fmla="*/ 1306766 w 1540843"/>
              <a:gd name="connsiteY9" fmla="*/ 1172908 h 1499872"/>
              <a:gd name="connsiteX10" fmla="*/ 1009448 w 1540843"/>
              <a:gd name="connsiteY10" fmla="*/ 1260672 h 1499872"/>
              <a:gd name="connsiteX11" fmla="*/ 867475 w 1540843"/>
              <a:gd name="connsiteY11" fmla="*/ 1499828 h 1499872"/>
              <a:gd name="connsiteX12" fmla="*/ 583545 w 1540843"/>
              <a:gd name="connsiteY12" fmla="*/ 1279722 h 1499872"/>
              <a:gd name="connsiteX13" fmla="*/ 218873 w 1540843"/>
              <a:gd name="connsiteY13" fmla="*/ 1225975 h 1499872"/>
              <a:gd name="connsiteX14" fmla="*/ 177372 w 1540843"/>
              <a:gd name="connsiteY14" fmla="*/ 887836 h 1499872"/>
              <a:gd name="connsiteX15" fmla="*/ 1100 w 1540843"/>
              <a:gd name="connsiteY15" fmla="*/ 661340 h 1499872"/>
              <a:gd name="connsiteX0" fmla="*/ 1990 w 1541733"/>
              <a:gd name="connsiteY0" fmla="*/ 661340 h 1499872"/>
              <a:gd name="connsiteX1" fmla="*/ 296643 w 1541733"/>
              <a:gd name="connsiteY1" fmla="*/ 514320 h 1499872"/>
              <a:gd name="connsiteX2" fmla="*/ 338146 w 1541733"/>
              <a:gd name="connsiteY2" fmla="*/ 208160 h 1499872"/>
              <a:gd name="connsiteX3" fmla="*/ 632060 w 1541733"/>
              <a:gd name="connsiteY3" fmla="*/ 225848 h 1499872"/>
              <a:gd name="connsiteX4" fmla="*/ 819380 w 1541733"/>
              <a:gd name="connsiteY4" fmla="*/ 1106 h 1499872"/>
              <a:gd name="connsiteX5" fmla="*/ 1100827 w 1541733"/>
              <a:gd name="connsiteY5" fmla="*/ 334709 h 1499872"/>
              <a:gd name="connsiteX6" fmla="*/ 1495432 w 1541733"/>
              <a:gd name="connsiteY6" fmla="*/ 484386 h 1499872"/>
              <a:gd name="connsiteX7" fmla="*/ 1470082 w 1541733"/>
              <a:gd name="connsiteY7" fmla="*/ 698760 h 1499872"/>
              <a:gd name="connsiteX8" fmla="*/ 1281121 w 1541733"/>
              <a:gd name="connsiteY8" fmla="*/ 874910 h 1499872"/>
              <a:gd name="connsiteX9" fmla="*/ 1307656 w 1541733"/>
              <a:gd name="connsiteY9" fmla="*/ 1172908 h 1499872"/>
              <a:gd name="connsiteX10" fmla="*/ 1010338 w 1541733"/>
              <a:gd name="connsiteY10" fmla="*/ 1260672 h 1499872"/>
              <a:gd name="connsiteX11" fmla="*/ 868365 w 1541733"/>
              <a:gd name="connsiteY11" fmla="*/ 1499828 h 1499872"/>
              <a:gd name="connsiteX12" fmla="*/ 584435 w 1541733"/>
              <a:gd name="connsiteY12" fmla="*/ 1279722 h 1499872"/>
              <a:gd name="connsiteX13" fmla="*/ 219763 w 1541733"/>
              <a:gd name="connsiteY13" fmla="*/ 1225975 h 1499872"/>
              <a:gd name="connsiteX14" fmla="*/ 178262 w 1541733"/>
              <a:gd name="connsiteY14" fmla="*/ 887836 h 1499872"/>
              <a:gd name="connsiteX15" fmla="*/ 1990 w 1541733"/>
              <a:gd name="connsiteY15" fmla="*/ 661340 h 1499872"/>
              <a:gd name="connsiteX0" fmla="*/ 2283 w 1522976"/>
              <a:gd name="connsiteY0" fmla="*/ 623240 h 1499872"/>
              <a:gd name="connsiteX1" fmla="*/ 277886 w 1522976"/>
              <a:gd name="connsiteY1" fmla="*/ 514320 h 1499872"/>
              <a:gd name="connsiteX2" fmla="*/ 319389 w 1522976"/>
              <a:gd name="connsiteY2" fmla="*/ 208160 h 1499872"/>
              <a:gd name="connsiteX3" fmla="*/ 613303 w 1522976"/>
              <a:gd name="connsiteY3" fmla="*/ 225848 h 1499872"/>
              <a:gd name="connsiteX4" fmla="*/ 800623 w 1522976"/>
              <a:gd name="connsiteY4" fmla="*/ 1106 h 1499872"/>
              <a:gd name="connsiteX5" fmla="*/ 1082070 w 1522976"/>
              <a:gd name="connsiteY5" fmla="*/ 334709 h 1499872"/>
              <a:gd name="connsiteX6" fmla="*/ 1476675 w 1522976"/>
              <a:gd name="connsiteY6" fmla="*/ 484386 h 1499872"/>
              <a:gd name="connsiteX7" fmla="*/ 1451325 w 1522976"/>
              <a:gd name="connsiteY7" fmla="*/ 698760 h 1499872"/>
              <a:gd name="connsiteX8" fmla="*/ 1262364 w 1522976"/>
              <a:gd name="connsiteY8" fmla="*/ 874910 h 1499872"/>
              <a:gd name="connsiteX9" fmla="*/ 1288899 w 1522976"/>
              <a:gd name="connsiteY9" fmla="*/ 1172908 h 1499872"/>
              <a:gd name="connsiteX10" fmla="*/ 991581 w 1522976"/>
              <a:gd name="connsiteY10" fmla="*/ 1260672 h 1499872"/>
              <a:gd name="connsiteX11" fmla="*/ 849608 w 1522976"/>
              <a:gd name="connsiteY11" fmla="*/ 1499828 h 1499872"/>
              <a:gd name="connsiteX12" fmla="*/ 565678 w 1522976"/>
              <a:gd name="connsiteY12" fmla="*/ 1279722 h 1499872"/>
              <a:gd name="connsiteX13" fmla="*/ 201006 w 1522976"/>
              <a:gd name="connsiteY13" fmla="*/ 1225975 h 1499872"/>
              <a:gd name="connsiteX14" fmla="*/ 159505 w 1522976"/>
              <a:gd name="connsiteY14" fmla="*/ 887836 h 1499872"/>
              <a:gd name="connsiteX15" fmla="*/ 2283 w 1522976"/>
              <a:gd name="connsiteY15" fmla="*/ 623240 h 149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2976" h="1499872">
                <a:moveTo>
                  <a:pt x="2283" y="623240"/>
                </a:moveTo>
                <a:cubicBezTo>
                  <a:pt x="22013" y="560987"/>
                  <a:pt x="146417" y="630596"/>
                  <a:pt x="277886" y="514320"/>
                </a:cubicBezTo>
                <a:cubicBezTo>
                  <a:pt x="387093" y="436409"/>
                  <a:pt x="268249" y="254651"/>
                  <a:pt x="319389" y="208160"/>
                </a:cubicBezTo>
                <a:cubicBezTo>
                  <a:pt x="370529" y="161669"/>
                  <a:pt x="576754" y="257976"/>
                  <a:pt x="613303" y="225848"/>
                </a:cubicBezTo>
                <a:cubicBezTo>
                  <a:pt x="649852" y="193720"/>
                  <a:pt x="722495" y="-17037"/>
                  <a:pt x="800623" y="1106"/>
                </a:cubicBezTo>
                <a:cubicBezTo>
                  <a:pt x="878751" y="19249"/>
                  <a:pt x="947963" y="216856"/>
                  <a:pt x="1082070" y="334709"/>
                </a:cubicBezTo>
                <a:cubicBezTo>
                  <a:pt x="1216177" y="452562"/>
                  <a:pt x="1387351" y="417361"/>
                  <a:pt x="1476675" y="484386"/>
                </a:cubicBezTo>
                <a:cubicBezTo>
                  <a:pt x="1565999" y="551411"/>
                  <a:pt x="1508475" y="670979"/>
                  <a:pt x="1451325" y="698760"/>
                </a:cubicBezTo>
                <a:cubicBezTo>
                  <a:pt x="1394175" y="726541"/>
                  <a:pt x="1337854" y="810967"/>
                  <a:pt x="1262364" y="874910"/>
                </a:cubicBezTo>
                <a:cubicBezTo>
                  <a:pt x="1186874" y="938853"/>
                  <a:pt x="1357842" y="1109408"/>
                  <a:pt x="1288899" y="1172908"/>
                </a:cubicBezTo>
                <a:cubicBezTo>
                  <a:pt x="1219956" y="1236408"/>
                  <a:pt x="1045746" y="1184754"/>
                  <a:pt x="991581" y="1260672"/>
                </a:cubicBezTo>
                <a:cubicBezTo>
                  <a:pt x="937416" y="1336590"/>
                  <a:pt x="920592" y="1496653"/>
                  <a:pt x="849608" y="1499828"/>
                </a:cubicBezTo>
                <a:cubicBezTo>
                  <a:pt x="778624" y="1503003"/>
                  <a:pt x="647585" y="1335683"/>
                  <a:pt x="565678" y="1279722"/>
                </a:cubicBezTo>
                <a:cubicBezTo>
                  <a:pt x="483772" y="1223761"/>
                  <a:pt x="279020" y="1303989"/>
                  <a:pt x="201006" y="1225975"/>
                </a:cubicBezTo>
                <a:cubicBezTo>
                  <a:pt x="122992" y="1147961"/>
                  <a:pt x="223582" y="977179"/>
                  <a:pt x="159505" y="887836"/>
                </a:cubicBezTo>
                <a:cubicBezTo>
                  <a:pt x="95428" y="798493"/>
                  <a:pt x="-17447" y="685493"/>
                  <a:pt x="2283" y="62324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bg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bg2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52101" y="2768006"/>
            <a:ext cx="2029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TNF-α</a:t>
            </a:r>
            <a:endParaRPr kumimoji="1" lang="ja-JP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052101" y="4046801"/>
            <a:ext cx="1844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IL-1 </a:t>
            </a:r>
            <a:endParaRPr kumimoji="1" lang="ja-JP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052101" y="5351911"/>
            <a:ext cx="1844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 </a:t>
            </a:r>
            <a:endParaRPr kumimoji="1" lang="ja-JP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399190" y="3638859"/>
            <a:ext cx="1513244" cy="13168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539553" y="3719743"/>
            <a:ext cx="1210752" cy="1155095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835696" y="4116422"/>
            <a:ext cx="811510" cy="144016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835696" y="4293096"/>
            <a:ext cx="811510" cy="144016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" name="グループ化 12"/>
          <p:cNvGrpSpPr/>
          <p:nvPr/>
        </p:nvGrpSpPr>
        <p:grpSpPr>
          <a:xfrm rot="17893251">
            <a:off x="1282834" y="3353858"/>
            <a:ext cx="804805" cy="207242"/>
            <a:chOff x="2051720" y="1722580"/>
            <a:chExt cx="1296144" cy="444242"/>
          </a:xfrm>
        </p:grpSpPr>
        <p:sp>
          <p:nvSpPr>
            <p:cNvPr id="11" name="正方形/長方形 10"/>
            <p:cNvSpPr/>
            <p:nvPr/>
          </p:nvSpPr>
          <p:spPr>
            <a:xfrm>
              <a:off x="2051720" y="1916832"/>
              <a:ext cx="792088" cy="720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2843808" y="1722580"/>
              <a:ext cx="504056" cy="444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正方形/長方形 14"/>
          <p:cNvSpPr/>
          <p:nvPr/>
        </p:nvSpPr>
        <p:spPr>
          <a:xfrm>
            <a:off x="3347864" y="4173443"/>
            <a:ext cx="654618" cy="1112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アーチ 13"/>
          <p:cNvSpPr/>
          <p:nvPr/>
        </p:nvSpPr>
        <p:spPr>
          <a:xfrm rot="5400000">
            <a:off x="2561752" y="3855071"/>
            <a:ext cx="720080" cy="876048"/>
          </a:xfrm>
          <a:prstGeom prst="blockArc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3347864" y="4325843"/>
            <a:ext cx="654618" cy="1112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/>
          <p:cNvGrpSpPr/>
          <p:nvPr/>
        </p:nvGrpSpPr>
        <p:grpSpPr>
          <a:xfrm rot="2700000">
            <a:off x="3569058" y="3461659"/>
            <a:ext cx="822688" cy="288032"/>
            <a:chOff x="4613408" y="1988840"/>
            <a:chExt cx="822688" cy="288032"/>
          </a:xfrm>
          <a:solidFill>
            <a:schemeClr val="tx1"/>
          </a:solidFill>
        </p:grpSpPr>
        <p:sp>
          <p:nvSpPr>
            <p:cNvPr id="18" name="月 17"/>
            <p:cNvSpPr/>
            <p:nvPr/>
          </p:nvSpPr>
          <p:spPr>
            <a:xfrm rot="10704550">
              <a:off x="4613408" y="1988840"/>
              <a:ext cx="246624" cy="288032"/>
            </a:xfrm>
            <a:prstGeom prst="mo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860032" y="2094189"/>
              <a:ext cx="576064" cy="7200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円/楕円 20"/>
          <p:cNvSpPr/>
          <p:nvPr/>
        </p:nvSpPr>
        <p:spPr>
          <a:xfrm>
            <a:off x="2699792" y="4159966"/>
            <a:ext cx="216024" cy="216024"/>
          </a:xfrm>
          <a:prstGeom prst="ellipse">
            <a:avLst/>
          </a:prstGeom>
          <a:solidFill>
            <a:srgbClr val="FF0000"/>
          </a:solidFill>
          <a:effectLst>
            <a:glow rad="1524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14957" y="5249266"/>
            <a:ext cx="207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自己反応性 </a:t>
            </a:r>
            <a:r>
              <a:rPr kumimoji="1"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</a:t>
            </a:r>
            <a:r>
              <a:rPr kumimoji="1"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細胞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764334" y="5173176"/>
            <a:ext cx="171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マクロファージ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984486" y="2627620"/>
            <a:ext cx="171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CD28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868354" y="4467170"/>
            <a:ext cx="72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TCR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196471" y="4458884"/>
            <a:ext cx="72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MHC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483768" y="2699628"/>
            <a:ext cx="171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 CD80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000710" y="2860432"/>
            <a:ext cx="171530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 or CD86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1" name="右矢印 30"/>
          <p:cNvSpPr/>
          <p:nvPr/>
        </p:nvSpPr>
        <p:spPr>
          <a:xfrm rot="19723683">
            <a:off x="5425554" y="3601197"/>
            <a:ext cx="1477255" cy="281257"/>
          </a:xfrm>
          <a:prstGeom prst="rightArrow">
            <a:avLst>
              <a:gd name="adj1" fmla="val 50000"/>
              <a:gd name="adj2" fmla="val 139019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/>
          <p:cNvSpPr/>
          <p:nvPr/>
        </p:nvSpPr>
        <p:spPr>
          <a:xfrm rot="1651757">
            <a:off x="5464471" y="5029201"/>
            <a:ext cx="1608379" cy="281257"/>
          </a:xfrm>
          <a:prstGeom prst="rightArrow">
            <a:avLst>
              <a:gd name="adj1" fmla="val 50000"/>
              <a:gd name="adj2" fmla="val 139019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右矢印 32"/>
          <p:cNvSpPr/>
          <p:nvPr/>
        </p:nvSpPr>
        <p:spPr>
          <a:xfrm>
            <a:off x="5588496" y="4306563"/>
            <a:ext cx="1332148" cy="281257"/>
          </a:xfrm>
          <a:prstGeom prst="rightArrow">
            <a:avLst>
              <a:gd name="adj1" fmla="val 50000"/>
              <a:gd name="adj2" fmla="val 139019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4327512" y="4026836"/>
            <a:ext cx="635366" cy="566772"/>
          </a:xfrm>
          <a:prstGeom prst="ellipse">
            <a:avLst/>
          </a:prstGeom>
          <a:gradFill>
            <a:gsLst>
              <a:gs pos="21000">
                <a:srgbClr val="002060"/>
              </a:gs>
              <a:gs pos="67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771800" y="1537628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latin typeface="+mn-ea"/>
              </a:rPr>
              <a:t>自</a:t>
            </a:r>
            <a:r>
              <a:rPr lang="ja-JP" altLang="en-US" sz="2800" b="1" dirty="0" smtClean="0">
                <a:latin typeface="+mn-ea"/>
              </a:rPr>
              <a:t>己反応性</a:t>
            </a:r>
            <a:r>
              <a:rPr lang="en-US" altLang="ja-JP" sz="2800" b="1" dirty="0" smtClean="0">
                <a:latin typeface="+mn-ea"/>
              </a:rPr>
              <a:t>T</a:t>
            </a:r>
            <a:r>
              <a:rPr kumimoji="1" lang="ja-JP" altLang="en-US" sz="2800" b="1" dirty="0" smtClean="0">
                <a:latin typeface="+mn-ea"/>
              </a:rPr>
              <a:t>細胞説</a:t>
            </a:r>
            <a:endParaRPr kumimoji="1" lang="ja-JP" altLang="en-US" sz="2800" b="1" dirty="0">
              <a:latin typeface="+mn-ea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2641472" y="4410060"/>
            <a:ext cx="324605" cy="1864778"/>
          </a:xfrm>
          <a:prstGeom prst="upArrow">
            <a:avLst>
              <a:gd name="adj1" fmla="val 28293"/>
              <a:gd name="adj2" fmla="val 139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236186" y="6333453"/>
            <a:ext cx="313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滑</a:t>
            </a:r>
            <a:r>
              <a:rPr lang="ja-JP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膜にある自己抗原</a:t>
            </a:r>
            <a:endParaRPr kumimoji="1" lang="ja-JP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644008" y="6372036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b="1" dirty="0" err="1" smtClean="0">
                <a:latin typeface="+mn-ea"/>
              </a:rPr>
              <a:t>Steiman</a:t>
            </a:r>
            <a:r>
              <a:rPr kumimoji="1" lang="en-US" altLang="ja-JP" b="1" dirty="0" smtClean="0">
                <a:latin typeface="+mn-ea"/>
              </a:rPr>
              <a:t> L et al. 2012 </a:t>
            </a:r>
            <a:r>
              <a:rPr lang="ja-JP" altLang="en-US" b="1" dirty="0" smtClean="0">
                <a:latin typeface="+mn-ea"/>
              </a:rPr>
              <a:t>より引用 改変</a:t>
            </a:r>
            <a:endParaRPr kumimoji="1" lang="ja-JP" altLang="en-US" b="1" dirty="0">
              <a:latin typeface="+mn-ea"/>
            </a:endParaRPr>
          </a:p>
        </p:txBody>
      </p:sp>
      <p:sp>
        <p:nvSpPr>
          <p:cNvPr id="37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関節リウマチの原因？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369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/楕円 16"/>
          <p:cNvSpPr/>
          <p:nvPr/>
        </p:nvSpPr>
        <p:spPr>
          <a:xfrm>
            <a:off x="3851920" y="3573016"/>
            <a:ext cx="1522976" cy="1499872"/>
          </a:xfrm>
          <a:custGeom>
            <a:avLst/>
            <a:gdLst>
              <a:gd name="connsiteX0" fmla="*/ 0 w 1577630"/>
              <a:gd name="connsiteY0" fmla="*/ 697654 h 1395308"/>
              <a:gd name="connsiteX1" fmla="*/ 788815 w 1577630"/>
              <a:gd name="connsiteY1" fmla="*/ 0 h 1395308"/>
              <a:gd name="connsiteX2" fmla="*/ 1577630 w 1577630"/>
              <a:gd name="connsiteY2" fmla="*/ 697654 h 1395308"/>
              <a:gd name="connsiteX3" fmla="*/ 788815 w 1577630"/>
              <a:gd name="connsiteY3" fmla="*/ 1395308 h 1395308"/>
              <a:gd name="connsiteX4" fmla="*/ 0 w 1577630"/>
              <a:gd name="connsiteY4" fmla="*/ 697654 h 1395308"/>
              <a:gd name="connsiteX0" fmla="*/ 21287 w 1598917"/>
              <a:gd name="connsiteY0" fmla="*/ 727835 h 1425489"/>
              <a:gd name="connsiteX1" fmla="*/ 275119 w 1598917"/>
              <a:gd name="connsiteY1" fmla="*/ 186209 h 1425489"/>
              <a:gd name="connsiteX2" fmla="*/ 810102 w 1598917"/>
              <a:gd name="connsiteY2" fmla="*/ 30181 h 1425489"/>
              <a:gd name="connsiteX3" fmla="*/ 1598917 w 1598917"/>
              <a:gd name="connsiteY3" fmla="*/ 727835 h 1425489"/>
              <a:gd name="connsiteX4" fmla="*/ 810102 w 1598917"/>
              <a:gd name="connsiteY4" fmla="*/ 1425489 h 1425489"/>
              <a:gd name="connsiteX5" fmla="*/ 21287 w 1598917"/>
              <a:gd name="connsiteY5" fmla="*/ 727835 h 1425489"/>
              <a:gd name="connsiteX0" fmla="*/ 21287 w 1598917"/>
              <a:gd name="connsiteY0" fmla="*/ 727835 h 1448697"/>
              <a:gd name="connsiteX1" fmla="*/ 275119 w 1598917"/>
              <a:gd name="connsiteY1" fmla="*/ 186209 h 1448697"/>
              <a:gd name="connsiteX2" fmla="*/ 810102 w 1598917"/>
              <a:gd name="connsiteY2" fmla="*/ 30181 h 1448697"/>
              <a:gd name="connsiteX3" fmla="*/ 1598917 w 1598917"/>
              <a:gd name="connsiteY3" fmla="*/ 727835 h 1448697"/>
              <a:gd name="connsiteX4" fmla="*/ 810102 w 1598917"/>
              <a:gd name="connsiteY4" fmla="*/ 1425489 h 1448697"/>
              <a:gd name="connsiteX5" fmla="*/ 264235 w 1598917"/>
              <a:gd name="connsiteY5" fmla="*/ 1231238 h 1448697"/>
              <a:gd name="connsiteX6" fmla="*/ 21287 w 1598917"/>
              <a:gd name="connsiteY6" fmla="*/ 727835 h 1448697"/>
              <a:gd name="connsiteX0" fmla="*/ 21287 w 1610967"/>
              <a:gd name="connsiteY0" fmla="*/ 727835 h 1425519"/>
              <a:gd name="connsiteX1" fmla="*/ 275119 w 1610967"/>
              <a:gd name="connsiteY1" fmla="*/ 186209 h 1425519"/>
              <a:gd name="connsiteX2" fmla="*/ 810102 w 1610967"/>
              <a:gd name="connsiteY2" fmla="*/ 30181 h 1425519"/>
              <a:gd name="connsiteX3" fmla="*/ 1598917 w 1610967"/>
              <a:gd name="connsiteY3" fmla="*/ 727835 h 1425519"/>
              <a:gd name="connsiteX4" fmla="*/ 1254835 w 1610967"/>
              <a:gd name="connsiteY4" fmla="*/ 1220353 h 1425519"/>
              <a:gd name="connsiteX5" fmla="*/ 810102 w 1610967"/>
              <a:gd name="connsiteY5" fmla="*/ 1425489 h 1425519"/>
              <a:gd name="connsiteX6" fmla="*/ 264235 w 1610967"/>
              <a:gd name="connsiteY6" fmla="*/ 1231238 h 1425519"/>
              <a:gd name="connsiteX7" fmla="*/ 21287 w 1610967"/>
              <a:gd name="connsiteY7" fmla="*/ 727835 h 1425519"/>
              <a:gd name="connsiteX0" fmla="*/ 21287 w 1598928"/>
              <a:gd name="connsiteY0" fmla="*/ 703112 h 1400796"/>
              <a:gd name="connsiteX1" fmla="*/ 275119 w 1598928"/>
              <a:gd name="connsiteY1" fmla="*/ 161486 h 1400796"/>
              <a:gd name="connsiteX2" fmla="*/ 810102 w 1598928"/>
              <a:gd name="connsiteY2" fmla="*/ 5458 h 1400796"/>
              <a:gd name="connsiteX3" fmla="*/ 1243949 w 1598928"/>
              <a:gd name="connsiteY3" fmla="*/ 313887 h 1400796"/>
              <a:gd name="connsiteX4" fmla="*/ 1598917 w 1598928"/>
              <a:gd name="connsiteY4" fmla="*/ 703112 h 1400796"/>
              <a:gd name="connsiteX5" fmla="*/ 1254835 w 1598928"/>
              <a:gd name="connsiteY5" fmla="*/ 1195630 h 1400796"/>
              <a:gd name="connsiteX6" fmla="*/ 810102 w 1598928"/>
              <a:gd name="connsiteY6" fmla="*/ 1400766 h 1400796"/>
              <a:gd name="connsiteX7" fmla="*/ 264235 w 1598928"/>
              <a:gd name="connsiteY7" fmla="*/ 1206515 h 1400796"/>
              <a:gd name="connsiteX8" fmla="*/ 21287 w 1598928"/>
              <a:gd name="connsiteY8" fmla="*/ 703112 h 1400796"/>
              <a:gd name="connsiteX0" fmla="*/ 21287 w 1598928"/>
              <a:gd name="connsiteY0" fmla="*/ 703694 h 1401378"/>
              <a:gd name="connsiteX1" fmla="*/ 275119 w 1598928"/>
              <a:gd name="connsiteY1" fmla="*/ 162068 h 1401378"/>
              <a:gd name="connsiteX2" fmla="*/ 810102 w 1598928"/>
              <a:gd name="connsiteY2" fmla="*/ 6040 h 1401378"/>
              <a:gd name="connsiteX3" fmla="*/ 1167749 w 1598928"/>
              <a:gd name="connsiteY3" fmla="*/ 325355 h 1401378"/>
              <a:gd name="connsiteX4" fmla="*/ 1598917 w 1598928"/>
              <a:gd name="connsiteY4" fmla="*/ 703694 h 1401378"/>
              <a:gd name="connsiteX5" fmla="*/ 1254835 w 1598928"/>
              <a:gd name="connsiteY5" fmla="*/ 1196212 h 1401378"/>
              <a:gd name="connsiteX6" fmla="*/ 810102 w 1598928"/>
              <a:gd name="connsiteY6" fmla="*/ 1401348 h 1401378"/>
              <a:gd name="connsiteX7" fmla="*/ 264235 w 1598928"/>
              <a:gd name="connsiteY7" fmla="*/ 1207097 h 1401378"/>
              <a:gd name="connsiteX8" fmla="*/ 21287 w 1598928"/>
              <a:gd name="connsiteY8" fmla="*/ 703694 h 1401378"/>
              <a:gd name="connsiteX0" fmla="*/ 1706 w 1579347"/>
              <a:gd name="connsiteY0" fmla="*/ 697667 h 1395351"/>
              <a:gd name="connsiteX1" fmla="*/ 353509 w 1579347"/>
              <a:gd name="connsiteY1" fmla="*/ 308441 h 1395351"/>
              <a:gd name="connsiteX2" fmla="*/ 790521 w 1579347"/>
              <a:gd name="connsiteY2" fmla="*/ 13 h 1395351"/>
              <a:gd name="connsiteX3" fmla="*/ 1148168 w 1579347"/>
              <a:gd name="connsiteY3" fmla="*/ 319328 h 1395351"/>
              <a:gd name="connsiteX4" fmla="*/ 1579336 w 1579347"/>
              <a:gd name="connsiteY4" fmla="*/ 697667 h 1395351"/>
              <a:gd name="connsiteX5" fmla="*/ 1235254 w 1579347"/>
              <a:gd name="connsiteY5" fmla="*/ 1190185 h 1395351"/>
              <a:gd name="connsiteX6" fmla="*/ 790521 w 1579347"/>
              <a:gd name="connsiteY6" fmla="*/ 1395321 h 1395351"/>
              <a:gd name="connsiteX7" fmla="*/ 244654 w 1579347"/>
              <a:gd name="connsiteY7" fmla="*/ 1201070 h 1395351"/>
              <a:gd name="connsiteX8" fmla="*/ 1706 w 1579347"/>
              <a:gd name="connsiteY8" fmla="*/ 697667 h 1395351"/>
              <a:gd name="connsiteX0" fmla="*/ 1122 w 1654963"/>
              <a:gd name="connsiteY0" fmla="*/ 665010 h 1395351"/>
              <a:gd name="connsiteX1" fmla="*/ 429125 w 1654963"/>
              <a:gd name="connsiteY1" fmla="*/ 308441 h 1395351"/>
              <a:gd name="connsiteX2" fmla="*/ 866137 w 1654963"/>
              <a:gd name="connsiteY2" fmla="*/ 13 h 1395351"/>
              <a:gd name="connsiteX3" fmla="*/ 1223784 w 1654963"/>
              <a:gd name="connsiteY3" fmla="*/ 319328 h 1395351"/>
              <a:gd name="connsiteX4" fmla="*/ 1654952 w 1654963"/>
              <a:gd name="connsiteY4" fmla="*/ 697667 h 1395351"/>
              <a:gd name="connsiteX5" fmla="*/ 1310870 w 1654963"/>
              <a:gd name="connsiteY5" fmla="*/ 1190185 h 1395351"/>
              <a:gd name="connsiteX6" fmla="*/ 866137 w 1654963"/>
              <a:gd name="connsiteY6" fmla="*/ 1395321 h 1395351"/>
              <a:gd name="connsiteX7" fmla="*/ 320270 w 1654963"/>
              <a:gd name="connsiteY7" fmla="*/ 1201070 h 1395351"/>
              <a:gd name="connsiteX8" fmla="*/ 1122 w 1654963"/>
              <a:gd name="connsiteY8" fmla="*/ 665010 h 1395351"/>
              <a:gd name="connsiteX0" fmla="*/ 3614 w 1657455"/>
              <a:gd name="connsiteY0" fmla="*/ 665010 h 1412005"/>
              <a:gd name="connsiteX1" fmla="*/ 431617 w 1657455"/>
              <a:gd name="connsiteY1" fmla="*/ 308441 h 1412005"/>
              <a:gd name="connsiteX2" fmla="*/ 868629 w 1657455"/>
              <a:gd name="connsiteY2" fmla="*/ 13 h 1412005"/>
              <a:gd name="connsiteX3" fmla="*/ 1226276 w 1657455"/>
              <a:gd name="connsiteY3" fmla="*/ 319328 h 1412005"/>
              <a:gd name="connsiteX4" fmla="*/ 1657444 w 1657455"/>
              <a:gd name="connsiteY4" fmla="*/ 697667 h 1412005"/>
              <a:gd name="connsiteX5" fmla="*/ 1313362 w 1657455"/>
              <a:gd name="connsiteY5" fmla="*/ 1190185 h 1412005"/>
              <a:gd name="connsiteX6" fmla="*/ 868629 w 1657455"/>
              <a:gd name="connsiteY6" fmla="*/ 1395321 h 1412005"/>
              <a:gd name="connsiteX7" fmla="*/ 257447 w 1657455"/>
              <a:gd name="connsiteY7" fmla="*/ 1320813 h 1412005"/>
              <a:gd name="connsiteX8" fmla="*/ 3614 w 1657455"/>
              <a:gd name="connsiteY8" fmla="*/ 665010 h 1412005"/>
              <a:gd name="connsiteX0" fmla="*/ 149 w 1653990"/>
              <a:gd name="connsiteY0" fmla="*/ 665010 h 1395351"/>
              <a:gd name="connsiteX1" fmla="*/ 428152 w 1653990"/>
              <a:gd name="connsiteY1" fmla="*/ 308441 h 1395351"/>
              <a:gd name="connsiteX2" fmla="*/ 865164 w 1653990"/>
              <a:gd name="connsiteY2" fmla="*/ 13 h 1395351"/>
              <a:gd name="connsiteX3" fmla="*/ 1222811 w 1653990"/>
              <a:gd name="connsiteY3" fmla="*/ 319328 h 1395351"/>
              <a:gd name="connsiteX4" fmla="*/ 1653979 w 1653990"/>
              <a:gd name="connsiteY4" fmla="*/ 697667 h 1395351"/>
              <a:gd name="connsiteX5" fmla="*/ 1309897 w 1653990"/>
              <a:gd name="connsiteY5" fmla="*/ 1190185 h 1395351"/>
              <a:gd name="connsiteX6" fmla="*/ 865164 w 1653990"/>
              <a:gd name="connsiteY6" fmla="*/ 1395321 h 1395351"/>
              <a:gd name="connsiteX7" fmla="*/ 384610 w 1653990"/>
              <a:gd name="connsiteY7" fmla="*/ 1201070 h 1395351"/>
              <a:gd name="connsiteX8" fmla="*/ 149 w 1653990"/>
              <a:gd name="connsiteY8" fmla="*/ 665010 h 1395351"/>
              <a:gd name="connsiteX0" fmla="*/ 149 w 1653990"/>
              <a:gd name="connsiteY0" fmla="*/ 665010 h 1536846"/>
              <a:gd name="connsiteX1" fmla="*/ 428152 w 1653990"/>
              <a:gd name="connsiteY1" fmla="*/ 308441 h 1536846"/>
              <a:gd name="connsiteX2" fmla="*/ 865164 w 1653990"/>
              <a:gd name="connsiteY2" fmla="*/ 13 h 1536846"/>
              <a:gd name="connsiteX3" fmla="*/ 1222811 w 1653990"/>
              <a:gd name="connsiteY3" fmla="*/ 319328 h 1536846"/>
              <a:gd name="connsiteX4" fmla="*/ 1653979 w 1653990"/>
              <a:gd name="connsiteY4" fmla="*/ 697667 h 1536846"/>
              <a:gd name="connsiteX5" fmla="*/ 1309897 w 1653990"/>
              <a:gd name="connsiteY5" fmla="*/ 1190185 h 1536846"/>
              <a:gd name="connsiteX6" fmla="*/ 876049 w 1653990"/>
              <a:gd name="connsiteY6" fmla="*/ 1536835 h 1536846"/>
              <a:gd name="connsiteX7" fmla="*/ 384610 w 1653990"/>
              <a:gd name="connsiteY7" fmla="*/ 1201070 h 1536846"/>
              <a:gd name="connsiteX8" fmla="*/ 149 w 1653990"/>
              <a:gd name="connsiteY8" fmla="*/ 665010 h 1536846"/>
              <a:gd name="connsiteX0" fmla="*/ 149 w 1653986"/>
              <a:gd name="connsiteY0" fmla="*/ 665010 h 1538009"/>
              <a:gd name="connsiteX1" fmla="*/ 428152 w 1653986"/>
              <a:gd name="connsiteY1" fmla="*/ 308441 h 1538009"/>
              <a:gd name="connsiteX2" fmla="*/ 865164 w 1653986"/>
              <a:gd name="connsiteY2" fmla="*/ 13 h 1538009"/>
              <a:gd name="connsiteX3" fmla="*/ 1222811 w 1653986"/>
              <a:gd name="connsiteY3" fmla="*/ 319328 h 1538009"/>
              <a:gd name="connsiteX4" fmla="*/ 1653979 w 1653986"/>
              <a:gd name="connsiteY4" fmla="*/ 697667 h 1538009"/>
              <a:gd name="connsiteX5" fmla="*/ 1201040 w 1653986"/>
              <a:gd name="connsiteY5" fmla="*/ 1081328 h 1538009"/>
              <a:gd name="connsiteX6" fmla="*/ 876049 w 1653986"/>
              <a:gd name="connsiteY6" fmla="*/ 1536835 h 1538009"/>
              <a:gd name="connsiteX7" fmla="*/ 384610 w 1653986"/>
              <a:gd name="connsiteY7" fmla="*/ 1201070 h 1538009"/>
              <a:gd name="connsiteX8" fmla="*/ 149 w 1653986"/>
              <a:gd name="connsiteY8" fmla="*/ 665010 h 1538009"/>
              <a:gd name="connsiteX0" fmla="*/ 149 w 1662295"/>
              <a:gd name="connsiteY0" fmla="*/ 665010 h 1538009"/>
              <a:gd name="connsiteX1" fmla="*/ 428152 w 1662295"/>
              <a:gd name="connsiteY1" fmla="*/ 308441 h 1538009"/>
              <a:gd name="connsiteX2" fmla="*/ 865164 w 1662295"/>
              <a:gd name="connsiteY2" fmla="*/ 13 h 1538009"/>
              <a:gd name="connsiteX3" fmla="*/ 1222811 w 1662295"/>
              <a:gd name="connsiteY3" fmla="*/ 319328 h 1538009"/>
              <a:gd name="connsiteX4" fmla="*/ 1653979 w 1662295"/>
              <a:gd name="connsiteY4" fmla="*/ 697667 h 1538009"/>
              <a:gd name="connsiteX5" fmla="*/ 1484067 w 1662295"/>
              <a:gd name="connsiteY5" fmla="*/ 907154 h 1538009"/>
              <a:gd name="connsiteX6" fmla="*/ 1201040 w 1662295"/>
              <a:gd name="connsiteY6" fmla="*/ 1081328 h 1538009"/>
              <a:gd name="connsiteX7" fmla="*/ 876049 w 1662295"/>
              <a:gd name="connsiteY7" fmla="*/ 1536835 h 1538009"/>
              <a:gd name="connsiteX8" fmla="*/ 384610 w 1662295"/>
              <a:gd name="connsiteY8" fmla="*/ 1201070 h 1538009"/>
              <a:gd name="connsiteX9" fmla="*/ 149 w 1662295"/>
              <a:gd name="connsiteY9" fmla="*/ 665010 h 1538009"/>
              <a:gd name="connsiteX0" fmla="*/ 18675 w 1680821"/>
              <a:gd name="connsiteY0" fmla="*/ 665010 h 1537967"/>
              <a:gd name="connsiteX1" fmla="*/ 446678 w 1680821"/>
              <a:gd name="connsiteY1" fmla="*/ 308441 h 1537967"/>
              <a:gd name="connsiteX2" fmla="*/ 883690 w 1680821"/>
              <a:gd name="connsiteY2" fmla="*/ 13 h 1537967"/>
              <a:gd name="connsiteX3" fmla="*/ 1241337 w 1680821"/>
              <a:gd name="connsiteY3" fmla="*/ 319328 h 1537967"/>
              <a:gd name="connsiteX4" fmla="*/ 1672505 w 1680821"/>
              <a:gd name="connsiteY4" fmla="*/ 697667 h 1537967"/>
              <a:gd name="connsiteX5" fmla="*/ 1502593 w 1680821"/>
              <a:gd name="connsiteY5" fmla="*/ 907154 h 1537967"/>
              <a:gd name="connsiteX6" fmla="*/ 1219566 w 1680821"/>
              <a:gd name="connsiteY6" fmla="*/ 1081328 h 1537967"/>
              <a:gd name="connsiteX7" fmla="*/ 894575 w 1680821"/>
              <a:gd name="connsiteY7" fmla="*/ 1536835 h 1537967"/>
              <a:gd name="connsiteX8" fmla="*/ 403136 w 1680821"/>
              <a:gd name="connsiteY8" fmla="*/ 1201070 h 1537967"/>
              <a:gd name="connsiteX9" fmla="*/ 109222 w 1680821"/>
              <a:gd name="connsiteY9" fmla="*/ 896268 h 1537967"/>
              <a:gd name="connsiteX10" fmla="*/ 18675 w 1680821"/>
              <a:gd name="connsiteY10" fmla="*/ 665010 h 1537967"/>
              <a:gd name="connsiteX0" fmla="*/ 18675 w 1680821"/>
              <a:gd name="connsiteY0" fmla="*/ 670218 h 1543175"/>
              <a:gd name="connsiteX1" fmla="*/ 446678 w 1680821"/>
              <a:gd name="connsiteY1" fmla="*/ 313649 h 1543175"/>
              <a:gd name="connsiteX2" fmla="*/ 653507 w 1680821"/>
              <a:gd name="connsiteY2" fmla="*/ 139476 h 1543175"/>
              <a:gd name="connsiteX3" fmla="*/ 883690 w 1680821"/>
              <a:gd name="connsiteY3" fmla="*/ 5221 h 1543175"/>
              <a:gd name="connsiteX4" fmla="*/ 1241337 w 1680821"/>
              <a:gd name="connsiteY4" fmla="*/ 324536 h 1543175"/>
              <a:gd name="connsiteX5" fmla="*/ 1672505 w 1680821"/>
              <a:gd name="connsiteY5" fmla="*/ 702875 h 1543175"/>
              <a:gd name="connsiteX6" fmla="*/ 1502593 w 1680821"/>
              <a:gd name="connsiteY6" fmla="*/ 912362 h 1543175"/>
              <a:gd name="connsiteX7" fmla="*/ 1219566 w 1680821"/>
              <a:gd name="connsiteY7" fmla="*/ 1086536 h 1543175"/>
              <a:gd name="connsiteX8" fmla="*/ 894575 w 1680821"/>
              <a:gd name="connsiteY8" fmla="*/ 1542043 h 1543175"/>
              <a:gd name="connsiteX9" fmla="*/ 403136 w 1680821"/>
              <a:gd name="connsiteY9" fmla="*/ 1206278 h 1543175"/>
              <a:gd name="connsiteX10" fmla="*/ 109222 w 1680821"/>
              <a:gd name="connsiteY10" fmla="*/ 901476 h 1543175"/>
              <a:gd name="connsiteX11" fmla="*/ 18675 w 1680821"/>
              <a:gd name="connsiteY11" fmla="*/ 670218 h 1543175"/>
              <a:gd name="connsiteX0" fmla="*/ 18675 w 1680821"/>
              <a:gd name="connsiteY0" fmla="*/ 670218 h 1550471"/>
              <a:gd name="connsiteX1" fmla="*/ 446678 w 1680821"/>
              <a:gd name="connsiteY1" fmla="*/ 313649 h 1550471"/>
              <a:gd name="connsiteX2" fmla="*/ 653507 w 1680821"/>
              <a:gd name="connsiteY2" fmla="*/ 139476 h 1550471"/>
              <a:gd name="connsiteX3" fmla="*/ 883690 w 1680821"/>
              <a:gd name="connsiteY3" fmla="*/ 5221 h 1550471"/>
              <a:gd name="connsiteX4" fmla="*/ 1241337 w 1680821"/>
              <a:gd name="connsiteY4" fmla="*/ 324536 h 1550471"/>
              <a:gd name="connsiteX5" fmla="*/ 1672505 w 1680821"/>
              <a:gd name="connsiteY5" fmla="*/ 702875 h 1550471"/>
              <a:gd name="connsiteX6" fmla="*/ 1502593 w 1680821"/>
              <a:gd name="connsiteY6" fmla="*/ 912362 h 1550471"/>
              <a:gd name="connsiteX7" fmla="*/ 1219566 w 1680821"/>
              <a:gd name="connsiteY7" fmla="*/ 1086536 h 1550471"/>
              <a:gd name="connsiteX8" fmla="*/ 894575 w 1680821"/>
              <a:gd name="connsiteY8" fmla="*/ 1542043 h 1550471"/>
              <a:gd name="connsiteX9" fmla="*/ 577307 w 1680821"/>
              <a:gd name="connsiteY9" fmla="*/ 1369562 h 1550471"/>
              <a:gd name="connsiteX10" fmla="*/ 403136 w 1680821"/>
              <a:gd name="connsiteY10" fmla="*/ 1206278 h 1550471"/>
              <a:gd name="connsiteX11" fmla="*/ 109222 w 1680821"/>
              <a:gd name="connsiteY11" fmla="*/ 901476 h 1550471"/>
              <a:gd name="connsiteX12" fmla="*/ 18675 w 1680821"/>
              <a:gd name="connsiteY12" fmla="*/ 670218 h 1550471"/>
              <a:gd name="connsiteX0" fmla="*/ 18675 w 1680821"/>
              <a:gd name="connsiteY0" fmla="*/ 670218 h 1542915"/>
              <a:gd name="connsiteX1" fmla="*/ 446678 w 1680821"/>
              <a:gd name="connsiteY1" fmla="*/ 313649 h 1542915"/>
              <a:gd name="connsiteX2" fmla="*/ 653507 w 1680821"/>
              <a:gd name="connsiteY2" fmla="*/ 139476 h 1542915"/>
              <a:gd name="connsiteX3" fmla="*/ 883690 w 1680821"/>
              <a:gd name="connsiteY3" fmla="*/ 5221 h 1542915"/>
              <a:gd name="connsiteX4" fmla="*/ 1241337 w 1680821"/>
              <a:gd name="connsiteY4" fmla="*/ 324536 h 1542915"/>
              <a:gd name="connsiteX5" fmla="*/ 1672505 w 1680821"/>
              <a:gd name="connsiteY5" fmla="*/ 702875 h 1542915"/>
              <a:gd name="connsiteX6" fmla="*/ 1502593 w 1680821"/>
              <a:gd name="connsiteY6" fmla="*/ 912362 h 1542915"/>
              <a:gd name="connsiteX7" fmla="*/ 1219566 w 1680821"/>
              <a:gd name="connsiteY7" fmla="*/ 1086536 h 1542915"/>
              <a:gd name="connsiteX8" fmla="*/ 1088936 w 1680821"/>
              <a:gd name="connsiteY8" fmla="*/ 1293362 h 1542915"/>
              <a:gd name="connsiteX9" fmla="*/ 894575 w 1680821"/>
              <a:gd name="connsiteY9" fmla="*/ 1542043 h 1542915"/>
              <a:gd name="connsiteX10" fmla="*/ 577307 w 1680821"/>
              <a:gd name="connsiteY10" fmla="*/ 1369562 h 1542915"/>
              <a:gd name="connsiteX11" fmla="*/ 403136 w 1680821"/>
              <a:gd name="connsiteY11" fmla="*/ 1206278 h 1542915"/>
              <a:gd name="connsiteX12" fmla="*/ 109222 w 1680821"/>
              <a:gd name="connsiteY12" fmla="*/ 901476 h 1542915"/>
              <a:gd name="connsiteX13" fmla="*/ 18675 w 1680821"/>
              <a:gd name="connsiteY13" fmla="*/ 670218 h 1542915"/>
              <a:gd name="connsiteX0" fmla="*/ 20972 w 1683118"/>
              <a:gd name="connsiteY0" fmla="*/ 670218 h 1542915"/>
              <a:gd name="connsiteX1" fmla="*/ 482313 w 1683118"/>
              <a:gd name="connsiteY1" fmla="*/ 394611 h 1542915"/>
              <a:gd name="connsiteX2" fmla="*/ 655804 w 1683118"/>
              <a:gd name="connsiteY2" fmla="*/ 139476 h 1542915"/>
              <a:gd name="connsiteX3" fmla="*/ 885987 w 1683118"/>
              <a:gd name="connsiteY3" fmla="*/ 5221 h 1542915"/>
              <a:gd name="connsiteX4" fmla="*/ 1243634 w 1683118"/>
              <a:gd name="connsiteY4" fmla="*/ 324536 h 1542915"/>
              <a:gd name="connsiteX5" fmla="*/ 1674802 w 1683118"/>
              <a:gd name="connsiteY5" fmla="*/ 702875 h 1542915"/>
              <a:gd name="connsiteX6" fmla="*/ 1504890 w 1683118"/>
              <a:gd name="connsiteY6" fmla="*/ 912362 h 1542915"/>
              <a:gd name="connsiteX7" fmla="*/ 1221863 w 1683118"/>
              <a:gd name="connsiteY7" fmla="*/ 1086536 h 1542915"/>
              <a:gd name="connsiteX8" fmla="*/ 1091233 w 1683118"/>
              <a:gd name="connsiteY8" fmla="*/ 1293362 h 1542915"/>
              <a:gd name="connsiteX9" fmla="*/ 896872 w 1683118"/>
              <a:gd name="connsiteY9" fmla="*/ 1542043 h 1542915"/>
              <a:gd name="connsiteX10" fmla="*/ 579604 w 1683118"/>
              <a:gd name="connsiteY10" fmla="*/ 1369562 h 1542915"/>
              <a:gd name="connsiteX11" fmla="*/ 405433 w 1683118"/>
              <a:gd name="connsiteY11" fmla="*/ 1206278 h 1542915"/>
              <a:gd name="connsiteX12" fmla="*/ 111519 w 1683118"/>
              <a:gd name="connsiteY12" fmla="*/ 901476 h 1542915"/>
              <a:gd name="connsiteX13" fmla="*/ 20972 w 1683118"/>
              <a:gd name="connsiteY13" fmla="*/ 670218 h 1542915"/>
              <a:gd name="connsiteX0" fmla="*/ 16567 w 1716813"/>
              <a:gd name="connsiteY0" fmla="*/ 627355 h 1542915"/>
              <a:gd name="connsiteX1" fmla="*/ 516008 w 1716813"/>
              <a:gd name="connsiteY1" fmla="*/ 394611 h 1542915"/>
              <a:gd name="connsiteX2" fmla="*/ 689499 w 1716813"/>
              <a:gd name="connsiteY2" fmla="*/ 139476 h 1542915"/>
              <a:gd name="connsiteX3" fmla="*/ 919682 w 1716813"/>
              <a:gd name="connsiteY3" fmla="*/ 5221 h 1542915"/>
              <a:gd name="connsiteX4" fmla="*/ 1277329 w 1716813"/>
              <a:gd name="connsiteY4" fmla="*/ 324536 h 1542915"/>
              <a:gd name="connsiteX5" fmla="*/ 1708497 w 1716813"/>
              <a:gd name="connsiteY5" fmla="*/ 702875 h 1542915"/>
              <a:gd name="connsiteX6" fmla="*/ 1538585 w 1716813"/>
              <a:gd name="connsiteY6" fmla="*/ 912362 h 1542915"/>
              <a:gd name="connsiteX7" fmla="*/ 1255558 w 1716813"/>
              <a:gd name="connsiteY7" fmla="*/ 1086536 h 1542915"/>
              <a:gd name="connsiteX8" fmla="*/ 1124928 w 1716813"/>
              <a:gd name="connsiteY8" fmla="*/ 1293362 h 1542915"/>
              <a:gd name="connsiteX9" fmla="*/ 930567 w 1716813"/>
              <a:gd name="connsiteY9" fmla="*/ 1542043 h 1542915"/>
              <a:gd name="connsiteX10" fmla="*/ 613299 w 1716813"/>
              <a:gd name="connsiteY10" fmla="*/ 1369562 h 1542915"/>
              <a:gd name="connsiteX11" fmla="*/ 439128 w 1716813"/>
              <a:gd name="connsiteY11" fmla="*/ 1206278 h 1542915"/>
              <a:gd name="connsiteX12" fmla="*/ 145214 w 1716813"/>
              <a:gd name="connsiteY12" fmla="*/ 901476 h 1542915"/>
              <a:gd name="connsiteX13" fmla="*/ 16567 w 1716813"/>
              <a:gd name="connsiteY13" fmla="*/ 627355 h 1542915"/>
              <a:gd name="connsiteX0" fmla="*/ 16567 w 1716813"/>
              <a:gd name="connsiteY0" fmla="*/ 664330 h 1579890"/>
              <a:gd name="connsiteX1" fmla="*/ 516008 w 1716813"/>
              <a:gd name="connsiteY1" fmla="*/ 431586 h 1579890"/>
              <a:gd name="connsiteX2" fmla="*/ 689499 w 1716813"/>
              <a:gd name="connsiteY2" fmla="*/ 176451 h 1579890"/>
              <a:gd name="connsiteX3" fmla="*/ 891107 w 1716813"/>
              <a:gd name="connsiteY3" fmla="*/ 4096 h 1579890"/>
              <a:gd name="connsiteX4" fmla="*/ 1277329 w 1716813"/>
              <a:gd name="connsiteY4" fmla="*/ 361511 h 1579890"/>
              <a:gd name="connsiteX5" fmla="*/ 1708497 w 1716813"/>
              <a:gd name="connsiteY5" fmla="*/ 739850 h 1579890"/>
              <a:gd name="connsiteX6" fmla="*/ 1538585 w 1716813"/>
              <a:gd name="connsiteY6" fmla="*/ 949337 h 1579890"/>
              <a:gd name="connsiteX7" fmla="*/ 1255558 w 1716813"/>
              <a:gd name="connsiteY7" fmla="*/ 1123511 h 1579890"/>
              <a:gd name="connsiteX8" fmla="*/ 1124928 w 1716813"/>
              <a:gd name="connsiteY8" fmla="*/ 1330337 h 1579890"/>
              <a:gd name="connsiteX9" fmla="*/ 930567 w 1716813"/>
              <a:gd name="connsiteY9" fmla="*/ 1579018 h 1579890"/>
              <a:gd name="connsiteX10" fmla="*/ 613299 w 1716813"/>
              <a:gd name="connsiteY10" fmla="*/ 1406537 h 1579890"/>
              <a:gd name="connsiteX11" fmla="*/ 439128 w 1716813"/>
              <a:gd name="connsiteY11" fmla="*/ 1243253 h 1579890"/>
              <a:gd name="connsiteX12" fmla="*/ 145214 w 1716813"/>
              <a:gd name="connsiteY12" fmla="*/ 938451 h 1579890"/>
              <a:gd name="connsiteX13" fmla="*/ 16567 w 1716813"/>
              <a:gd name="connsiteY13" fmla="*/ 664330 h 1579890"/>
              <a:gd name="connsiteX0" fmla="*/ 8730 w 1708976"/>
              <a:gd name="connsiteY0" fmla="*/ 664330 h 1579890"/>
              <a:gd name="connsiteX1" fmla="*/ 374821 w 1708976"/>
              <a:gd name="connsiteY1" fmla="*/ 455398 h 1579890"/>
              <a:gd name="connsiteX2" fmla="*/ 681662 w 1708976"/>
              <a:gd name="connsiteY2" fmla="*/ 176451 h 1579890"/>
              <a:gd name="connsiteX3" fmla="*/ 883270 w 1708976"/>
              <a:gd name="connsiteY3" fmla="*/ 4096 h 1579890"/>
              <a:gd name="connsiteX4" fmla="*/ 1269492 w 1708976"/>
              <a:gd name="connsiteY4" fmla="*/ 361511 h 1579890"/>
              <a:gd name="connsiteX5" fmla="*/ 1700660 w 1708976"/>
              <a:gd name="connsiteY5" fmla="*/ 739850 h 1579890"/>
              <a:gd name="connsiteX6" fmla="*/ 1530748 w 1708976"/>
              <a:gd name="connsiteY6" fmla="*/ 949337 h 1579890"/>
              <a:gd name="connsiteX7" fmla="*/ 1247721 w 1708976"/>
              <a:gd name="connsiteY7" fmla="*/ 1123511 h 1579890"/>
              <a:gd name="connsiteX8" fmla="*/ 1117091 w 1708976"/>
              <a:gd name="connsiteY8" fmla="*/ 1330337 h 1579890"/>
              <a:gd name="connsiteX9" fmla="*/ 922730 w 1708976"/>
              <a:gd name="connsiteY9" fmla="*/ 1579018 h 1579890"/>
              <a:gd name="connsiteX10" fmla="*/ 605462 w 1708976"/>
              <a:gd name="connsiteY10" fmla="*/ 1406537 h 1579890"/>
              <a:gd name="connsiteX11" fmla="*/ 431291 w 1708976"/>
              <a:gd name="connsiteY11" fmla="*/ 1243253 h 1579890"/>
              <a:gd name="connsiteX12" fmla="*/ 137377 w 1708976"/>
              <a:gd name="connsiteY12" fmla="*/ 938451 h 1579890"/>
              <a:gd name="connsiteX13" fmla="*/ 8730 w 1708976"/>
              <a:gd name="connsiteY13" fmla="*/ 664330 h 1579890"/>
              <a:gd name="connsiteX0" fmla="*/ 8730 w 1708976"/>
              <a:gd name="connsiteY0" fmla="*/ 663937 h 1579497"/>
              <a:gd name="connsiteX1" fmla="*/ 374821 w 1708976"/>
              <a:gd name="connsiteY1" fmla="*/ 455005 h 1579497"/>
              <a:gd name="connsiteX2" fmla="*/ 459186 w 1708976"/>
              <a:gd name="connsiteY2" fmla="*/ 172657 h 1579497"/>
              <a:gd name="connsiteX3" fmla="*/ 681662 w 1708976"/>
              <a:gd name="connsiteY3" fmla="*/ 176058 h 1579497"/>
              <a:gd name="connsiteX4" fmla="*/ 883270 w 1708976"/>
              <a:gd name="connsiteY4" fmla="*/ 3703 h 1579497"/>
              <a:gd name="connsiteX5" fmla="*/ 1269492 w 1708976"/>
              <a:gd name="connsiteY5" fmla="*/ 361118 h 1579497"/>
              <a:gd name="connsiteX6" fmla="*/ 1700660 w 1708976"/>
              <a:gd name="connsiteY6" fmla="*/ 739457 h 1579497"/>
              <a:gd name="connsiteX7" fmla="*/ 1530748 w 1708976"/>
              <a:gd name="connsiteY7" fmla="*/ 948944 h 1579497"/>
              <a:gd name="connsiteX8" fmla="*/ 1247721 w 1708976"/>
              <a:gd name="connsiteY8" fmla="*/ 1123118 h 1579497"/>
              <a:gd name="connsiteX9" fmla="*/ 1117091 w 1708976"/>
              <a:gd name="connsiteY9" fmla="*/ 1329944 h 1579497"/>
              <a:gd name="connsiteX10" fmla="*/ 922730 w 1708976"/>
              <a:gd name="connsiteY10" fmla="*/ 1578625 h 1579497"/>
              <a:gd name="connsiteX11" fmla="*/ 605462 w 1708976"/>
              <a:gd name="connsiteY11" fmla="*/ 1406144 h 1579497"/>
              <a:gd name="connsiteX12" fmla="*/ 431291 w 1708976"/>
              <a:gd name="connsiteY12" fmla="*/ 1242860 h 1579497"/>
              <a:gd name="connsiteX13" fmla="*/ 137377 w 1708976"/>
              <a:gd name="connsiteY13" fmla="*/ 938058 h 1579497"/>
              <a:gd name="connsiteX14" fmla="*/ 8730 w 1708976"/>
              <a:gd name="connsiteY14" fmla="*/ 663937 h 1579497"/>
              <a:gd name="connsiteX0" fmla="*/ 6217 w 1706463"/>
              <a:gd name="connsiteY0" fmla="*/ 663937 h 1579497"/>
              <a:gd name="connsiteX1" fmla="*/ 324683 w 1706463"/>
              <a:gd name="connsiteY1" fmla="*/ 493105 h 1579497"/>
              <a:gd name="connsiteX2" fmla="*/ 456673 w 1706463"/>
              <a:gd name="connsiteY2" fmla="*/ 172657 h 1579497"/>
              <a:gd name="connsiteX3" fmla="*/ 679149 w 1706463"/>
              <a:gd name="connsiteY3" fmla="*/ 176058 h 1579497"/>
              <a:gd name="connsiteX4" fmla="*/ 880757 w 1706463"/>
              <a:gd name="connsiteY4" fmla="*/ 3703 h 1579497"/>
              <a:gd name="connsiteX5" fmla="*/ 1266979 w 1706463"/>
              <a:gd name="connsiteY5" fmla="*/ 361118 h 1579497"/>
              <a:gd name="connsiteX6" fmla="*/ 1698147 w 1706463"/>
              <a:gd name="connsiteY6" fmla="*/ 739457 h 1579497"/>
              <a:gd name="connsiteX7" fmla="*/ 1528235 w 1706463"/>
              <a:gd name="connsiteY7" fmla="*/ 948944 h 1579497"/>
              <a:gd name="connsiteX8" fmla="*/ 1245208 w 1706463"/>
              <a:gd name="connsiteY8" fmla="*/ 1123118 h 1579497"/>
              <a:gd name="connsiteX9" fmla="*/ 1114578 w 1706463"/>
              <a:gd name="connsiteY9" fmla="*/ 1329944 h 1579497"/>
              <a:gd name="connsiteX10" fmla="*/ 920217 w 1706463"/>
              <a:gd name="connsiteY10" fmla="*/ 1578625 h 1579497"/>
              <a:gd name="connsiteX11" fmla="*/ 602949 w 1706463"/>
              <a:gd name="connsiteY11" fmla="*/ 1406144 h 1579497"/>
              <a:gd name="connsiteX12" fmla="*/ 428778 w 1706463"/>
              <a:gd name="connsiteY12" fmla="*/ 1242860 h 1579497"/>
              <a:gd name="connsiteX13" fmla="*/ 134864 w 1706463"/>
              <a:gd name="connsiteY13" fmla="*/ 938058 h 1579497"/>
              <a:gd name="connsiteX14" fmla="*/ 6217 w 1706463"/>
              <a:gd name="connsiteY14" fmla="*/ 663937 h 1579497"/>
              <a:gd name="connsiteX0" fmla="*/ 778 w 1701024"/>
              <a:gd name="connsiteY0" fmla="*/ 663937 h 1579497"/>
              <a:gd name="connsiteX1" fmla="*/ 319244 w 1701024"/>
              <a:gd name="connsiteY1" fmla="*/ 493105 h 1579497"/>
              <a:gd name="connsiteX2" fmla="*/ 451234 w 1701024"/>
              <a:gd name="connsiteY2" fmla="*/ 172657 h 1579497"/>
              <a:gd name="connsiteX3" fmla="*/ 673710 w 1701024"/>
              <a:gd name="connsiteY3" fmla="*/ 176058 h 1579497"/>
              <a:gd name="connsiteX4" fmla="*/ 875318 w 1701024"/>
              <a:gd name="connsiteY4" fmla="*/ 3703 h 1579497"/>
              <a:gd name="connsiteX5" fmla="*/ 1261540 w 1701024"/>
              <a:gd name="connsiteY5" fmla="*/ 361118 h 1579497"/>
              <a:gd name="connsiteX6" fmla="*/ 1692708 w 1701024"/>
              <a:gd name="connsiteY6" fmla="*/ 739457 h 1579497"/>
              <a:gd name="connsiteX7" fmla="*/ 1522796 w 1701024"/>
              <a:gd name="connsiteY7" fmla="*/ 948944 h 1579497"/>
              <a:gd name="connsiteX8" fmla="*/ 1239769 w 1701024"/>
              <a:gd name="connsiteY8" fmla="*/ 1123118 h 1579497"/>
              <a:gd name="connsiteX9" fmla="*/ 1109139 w 1701024"/>
              <a:gd name="connsiteY9" fmla="*/ 1329944 h 1579497"/>
              <a:gd name="connsiteX10" fmla="*/ 914778 w 1701024"/>
              <a:gd name="connsiteY10" fmla="*/ 1578625 h 1579497"/>
              <a:gd name="connsiteX11" fmla="*/ 597510 w 1701024"/>
              <a:gd name="connsiteY11" fmla="*/ 1406144 h 1579497"/>
              <a:gd name="connsiteX12" fmla="*/ 423339 w 1701024"/>
              <a:gd name="connsiteY12" fmla="*/ 1242860 h 1579497"/>
              <a:gd name="connsiteX13" fmla="*/ 234200 w 1701024"/>
              <a:gd name="connsiteY13" fmla="*/ 890433 h 1579497"/>
              <a:gd name="connsiteX14" fmla="*/ 778 w 1701024"/>
              <a:gd name="connsiteY14" fmla="*/ 663937 h 1579497"/>
              <a:gd name="connsiteX0" fmla="*/ 1100 w 1644196"/>
              <a:gd name="connsiteY0" fmla="*/ 663937 h 1579497"/>
              <a:gd name="connsiteX1" fmla="*/ 262416 w 1644196"/>
              <a:gd name="connsiteY1" fmla="*/ 493105 h 1579497"/>
              <a:gd name="connsiteX2" fmla="*/ 394406 w 1644196"/>
              <a:gd name="connsiteY2" fmla="*/ 172657 h 1579497"/>
              <a:gd name="connsiteX3" fmla="*/ 616882 w 1644196"/>
              <a:gd name="connsiteY3" fmla="*/ 176058 h 1579497"/>
              <a:gd name="connsiteX4" fmla="*/ 818490 w 1644196"/>
              <a:gd name="connsiteY4" fmla="*/ 3703 h 1579497"/>
              <a:gd name="connsiteX5" fmla="*/ 1204712 w 1644196"/>
              <a:gd name="connsiteY5" fmla="*/ 361118 h 1579497"/>
              <a:gd name="connsiteX6" fmla="*/ 1635880 w 1644196"/>
              <a:gd name="connsiteY6" fmla="*/ 739457 h 1579497"/>
              <a:gd name="connsiteX7" fmla="*/ 1465968 w 1644196"/>
              <a:gd name="connsiteY7" fmla="*/ 948944 h 1579497"/>
              <a:gd name="connsiteX8" fmla="*/ 1182941 w 1644196"/>
              <a:gd name="connsiteY8" fmla="*/ 1123118 h 1579497"/>
              <a:gd name="connsiteX9" fmla="*/ 1052311 w 1644196"/>
              <a:gd name="connsiteY9" fmla="*/ 1329944 h 1579497"/>
              <a:gd name="connsiteX10" fmla="*/ 857950 w 1644196"/>
              <a:gd name="connsiteY10" fmla="*/ 1578625 h 1579497"/>
              <a:gd name="connsiteX11" fmla="*/ 540682 w 1644196"/>
              <a:gd name="connsiteY11" fmla="*/ 1406144 h 1579497"/>
              <a:gd name="connsiteX12" fmla="*/ 366511 w 1644196"/>
              <a:gd name="connsiteY12" fmla="*/ 1242860 h 1579497"/>
              <a:gd name="connsiteX13" fmla="*/ 177372 w 1644196"/>
              <a:gd name="connsiteY13" fmla="*/ 890433 h 1579497"/>
              <a:gd name="connsiteX14" fmla="*/ 1100 w 1644196"/>
              <a:gd name="connsiteY14" fmla="*/ 663937 h 1579497"/>
              <a:gd name="connsiteX0" fmla="*/ 1100 w 1644196"/>
              <a:gd name="connsiteY0" fmla="*/ 663937 h 1579497"/>
              <a:gd name="connsiteX1" fmla="*/ 262416 w 1644196"/>
              <a:gd name="connsiteY1" fmla="*/ 493105 h 1579497"/>
              <a:gd name="connsiteX2" fmla="*/ 394406 w 1644196"/>
              <a:gd name="connsiteY2" fmla="*/ 172657 h 1579497"/>
              <a:gd name="connsiteX3" fmla="*/ 616882 w 1644196"/>
              <a:gd name="connsiteY3" fmla="*/ 176058 h 1579497"/>
              <a:gd name="connsiteX4" fmla="*/ 818490 w 1644196"/>
              <a:gd name="connsiteY4" fmla="*/ 3703 h 1579497"/>
              <a:gd name="connsiteX5" fmla="*/ 1204712 w 1644196"/>
              <a:gd name="connsiteY5" fmla="*/ 361118 h 1579497"/>
              <a:gd name="connsiteX6" fmla="*/ 1635880 w 1644196"/>
              <a:gd name="connsiteY6" fmla="*/ 739457 h 1579497"/>
              <a:gd name="connsiteX7" fmla="*/ 1465968 w 1644196"/>
              <a:gd name="connsiteY7" fmla="*/ 948944 h 1579497"/>
              <a:gd name="connsiteX8" fmla="*/ 1182941 w 1644196"/>
              <a:gd name="connsiteY8" fmla="*/ 1123118 h 1579497"/>
              <a:gd name="connsiteX9" fmla="*/ 1052311 w 1644196"/>
              <a:gd name="connsiteY9" fmla="*/ 1329944 h 1579497"/>
              <a:gd name="connsiteX10" fmla="*/ 857950 w 1644196"/>
              <a:gd name="connsiteY10" fmla="*/ 1578625 h 1579497"/>
              <a:gd name="connsiteX11" fmla="*/ 540682 w 1644196"/>
              <a:gd name="connsiteY11" fmla="*/ 1406144 h 1579497"/>
              <a:gd name="connsiteX12" fmla="*/ 218873 w 1644196"/>
              <a:gd name="connsiteY12" fmla="*/ 1228572 h 1579497"/>
              <a:gd name="connsiteX13" fmla="*/ 177372 w 1644196"/>
              <a:gd name="connsiteY13" fmla="*/ 890433 h 1579497"/>
              <a:gd name="connsiteX14" fmla="*/ 1100 w 1644196"/>
              <a:gd name="connsiteY14" fmla="*/ 663937 h 1579497"/>
              <a:gd name="connsiteX0" fmla="*/ 1100 w 1644196"/>
              <a:gd name="connsiteY0" fmla="*/ 663937 h 1578878"/>
              <a:gd name="connsiteX1" fmla="*/ 262416 w 1644196"/>
              <a:gd name="connsiteY1" fmla="*/ 493105 h 1578878"/>
              <a:gd name="connsiteX2" fmla="*/ 394406 w 1644196"/>
              <a:gd name="connsiteY2" fmla="*/ 172657 h 1578878"/>
              <a:gd name="connsiteX3" fmla="*/ 616882 w 1644196"/>
              <a:gd name="connsiteY3" fmla="*/ 176058 h 1578878"/>
              <a:gd name="connsiteX4" fmla="*/ 818490 w 1644196"/>
              <a:gd name="connsiteY4" fmla="*/ 3703 h 1578878"/>
              <a:gd name="connsiteX5" fmla="*/ 1204712 w 1644196"/>
              <a:gd name="connsiteY5" fmla="*/ 361118 h 1578878"/>
              <a:gd name="connsiteX6" fmla="*/ 1635880 w 1644196"/>
              <a:gd name="connsiteY6" fmla="*/ 739457 h 1578878"/>
              <a:gd name="connsiteX7" fmla="*/ 1465968 w 1644196"/>
              <a:gd name="connsiteY7" fmla="*/ 948944 h 1578878"/>
              <a:gd name="connsiteX8" fmla="*/ 1182941 w 1644196"/>
              <a:gd name="connsiteY8" fmla="*/ 1123118 h 1578878"/>
              <a:gd name="connsiteX9" fmla="*/ 1052311 w 1644196"/>
              <a:gd name="connsiteY9" fmla="*/ 1329944 h 1578878"/>
              <a:gd name="connsiteX10" fmla="*/ 857950 w 1644196"/>
              <a:gd name="connsiteY10" fmla="*/ 1578625 h 1578878"/>
              <a:gd name="connsiteX11" fmla="*/ 583545 w 1644196"/>
              <a:gd name="connsiteY11" fmla="*/ 1282319 h 1578878"/>
              <a:gd name="connsiteX12" fmla="*/ 218873 w 1644196"/>
              <a:gd name="connsiteY12" fmla="*/ 1228572 h 1578878"/>
              <a:gd name="connsiteX13" fmla="*/ 177372 w 1644196"/>
              <a:gd name="connsiteY13" fmla="*/ 890433 h 1578878"/>
              <a:gd name="connsiteX14" fmla="*/ 1100 w 1644196"/>
              <a:gd name="connsiteY14" fmla="*/ 663937 h 1578878"/>
              <a:gd name="connsiteX0" fmla="*/ 1100 w 1644196"/>
              <a:gd name="connsiteY0" fmla="*/ 663937 h 1502851"/>
              <a:gd name="connsiteX1" fmla="*/ 262416 w 1644196"/>
              <a:gd name="connsiteY1" fmla="*/ 493105 h 1502851"/>
              <a:gd name="connsiteX2" fmla="*/ 394406 w 1644196"/>
              <a:gd name="connsiteY2" fmla="*/ 172657 h 1502851"/>
              <a:gd name="connsiteX3" fmla="*/ 616882 w 1644196"/>
              <a:gd name="connsiteY3" fmla="*/ 176058 h 1502851"/>
              <a:gd name="connsiteX4" fmla="*/ 818490 w 1644196"/>
              <a:gd name="connsiteY4" fmla="*/ 3703 h 1502851"/>
              <a:gd name="connsiteX5" fmla="*/ 1204712 w 1644196"/>
              <a:gd name="connsiteY5" fmla="*/ 361118 h 1502851"/>
              <a:gd name="connsiteX6" fmla="*/ 1635880 w 1644196"/>
              <a:gd name="connsiteY6" fmla="*/ 739457 h 1502851"/>
              <a:gd name="connsiteX7" fmla="*/ 1465968 w 1644196"/>
              <a:gd name="connsiteY7" fmla="*/ 948944 h 1502851"/>
              <a:gd name="connsiteX8" fmla="*/ 1182941 w 1644196"/>
              <a:gd name="connsiteY8" fmla="*/ 1123118 h 1502851"/>
              <a:gd name="connsiteX9" fmla="*/ 1052311 w 1644196"/>
              <a:gd name="connsiteY9" fmla="*/ 1329944 h 1502851"/>
              <a:gd name="connsiteX10" fmla="*/ 867475 w 1644196"/>
              <a:gd name="connsiteY10" fmla="*/ 1502425 h 1502851"/>
              <a:gd name="connsiteX11" fmla="*/ 583545 w 1644196"/>
              <a:gd name="connsiteY11" fmla="*/ 1282319 h 1502851"/>
              <a:gd name="connsiteX12" fmla="*/ 218873 w 1644196"/>
              <a:gd name="connsiteY12" fmla="*/ 1228572 h 1502851"/>
              <a:gd name="connsiteX13" fmla="*/ 177372 w 1644196"/>
              <a:gd name="connsiteY13" fmla="*/ 890433 h 1502851"/>
              <a:gd name="connsiteX14" fmla="*/ 1100 w 1644196"/>
              <a:gd name="connsiteY14" fmla="*/ 663937 h 1502851"/>
              <a:gd name="connsiteX0" fmla="*/ 1100 w 1644196"/>
              <a:gd name="connsiteY0" fmla="*/ 663937 h 1502469"/>
              <a:gd name="connsiteX1" fmla="*/ 262416 w 1644196"/>
              <a:gd name="connsiteY1" fmla="*/ 493105 h 1502469"/>
              <a:gd name="connsiteX2" fmla="*/ 394406 w 1644196"/>
              <a:gd name="connsiteY2" fmla="*/ 172657 h 1502469"/>
              <a:gd name="connsiteX3" fmla="*/ 616882 w 1644196"/>
              <a:gd name="connsiteY3" fmla="*/ 176058 h 1502469"/>
              <a:gd name="connsiteX4" fmla="*/ 818490 w 1644196"/>
              <a:gd name="connsiteY4" fmla="*/ 3703 h 1502469"/>
              <a:gd name="connsiteX5" fmla="*/ 1204712 w 1644196"/>
              <a:gd name="connsiteY5" fmla="*/ 361118 h 1502469"/>
              <a:gd name="connsiteX6" fmla="*/ 1635880 w 1644196"/>
              <a:gd name="connsiteY6" fmla="*/ 739457 h 1502469"/>
              <a:gd name="connsiteX7" fmla="*/ 1465968 w 1644196"/>
              <a:gd name="connsiteY7" fmla="*/ 948944 h 1502469"/>
              <a:gd name="connsiteX8" fmla="*/ 1182941 w 1644196"/>
              <a:gd name="connsiteY8" fmla="*/ 1123118 h 1502469"/>
              <a:gd name="connsiteX9" fmla="*/ 1009448 w 1644196"/>
              <a:gd name="connsiteY9" fmla="*/ 1263269 h 1502469"/>
              <a:gd name="connsiteX10" fmla="*/ 867475 w 1644196"/>
              <a:gd name="connsiteY10" fmla="*/ 1502425 h 1502469"/>
              <a:gd name="connsiteX11" fmla="*/ 583545 w 1644196"/>
              <a:gd name="connsiteY11" fmla="*/ 1282319 h 1502469"/>
              <a:gd name="connsiteX12" fmla="*/ 218873 w 1644196"/>
              <a:gd name="connsiteY12" fmla="*/ 1228572 h 1502469"/>
              <a:gd name="connsiteX13" fmla="*/ 177372 w 1644196"/>
              <a:gd name="connsiteY13" fmla="*/ 890433 h 1502469"/>
              <a:gd name="connsiteX14" fmla="*/ 1100 w 1644196"/>
              <a:gd name="connsiteY14" fmla="*/ 663937 h 1502469"/>
              <a:gd name="connsiteX0" fmla="*/ 1100 w 1644196"/>
              <a:gd name="connsiteY0" fmla="*/ 663937 h 1502469"/>
              <a:gd name="connsiteX1" fmla="*/ 262416 w 1644196"/>
              <a:gd name="connsiteY1" fmla="*/ 493105 h 1502469"/>
              <a:gd name="connsiteX2" fmla="*/ 394406 w 1644196"/>
              <a:gd name="connsiteY2" fmla="*/ 172657 h 1502469"/>
              <a:gd name="connsiteX3" fmla="*/ 616882 w 1644196"/>
              <a:gd name="connsiteY3" fmla="*/ 176058 h 1502469"/>
              <a:gd name="connsiteX4" fmla="*/ 818490 w 1644196"/>
              <a:gd name="connsiteY4" fmla="*/ 3703 h 1502469"/>
              <a:gd name="connsiteX5" fmla="*/ 1204712 w 1644196"/>
              <a:gd name="connsiteY5" fmla="*/ 361118 h 1502469"/>
              <a:gd name="connsiteX6" fmla="*/ 1635880 w 1644196"/>
              <a:gd name="connsiteY6" fmla="*/ 739457 h 1502469"/>
              <a:gd name="connsiteX7" fmla="*/ 1465968 w 1644196"/>
              <a:gd name="connsiteY7" fmla="*/ 948944 h 1502469"/>
              <a:gd name="connsiteX8" fmla="*/ 1306766 w 1644196"/>
              <a:gd name="connsiteY8" fmla="*/ 1175505 h 1502469"/>
              <a:gd name="connsiteX9" fmla="*/ 1009448 w 1644196"/>
              <a:gd name="connsiteY9" fmla="*/ 1263269 h 1502469"/>
              <a:gd name="connsiteX10" fmla="*/ 867475 w 1644196"/>
              <a:gd name="connsiteY10" fmla="*/ 1502425 h 1502469"/>
              <a:gd name="connsiteX11" fmla="*/ 583545 w 1644196"/>
              <a:gd name="connsiteY11" fmla="*/ 1282319 h 1502469"/>
              <a:gd name="connsiteX12" fmla="*/ 218873 w 1644196"/>
              <a:gd name="connsiteY12" fmla="*/ 1228572 h 1502469"/>
              <a:gd name="connsiteX13" fmla="*/ 177372 w 1644196"/>
              <a:gd name="connsiteY13" fmla="*/ 890433 h 1502469"/>
              <a:gd name="connsiteX14" fmla="*/ 1100 w 1644196"/>
              <a:gd name="connsiteY14" fmla="*/ 663937 h 1502469"/>
              <a:gd name="connsiteX0" fmla="*/ 1100 w 1639890"/>
              <a:gd name="connsiteY0" fmla="*/ 663937 h 1502469"/>
              <a:gd name="connsiteX1" fmla="*/ 262416 w 1639890"/>
              <a:gd name="connsiteY1" fmla="*/ 493105 h 1502469"/>
              <a:gd name="connsiteX2" fmla="*/ 394406 w 1639890"/>
              <a:gd name="connsiteY2" fmla="*/ 172657 h 1502469"/>
              <a:gd name="connsiteX3" fmla="*/ 616882 w 1639890"/>
              <a:gd name="connsiteY3" fmla="*/ 176058 h 1502469"/>
              <a:gd name="connsiteX4" fmla="*/ 818490 w 1639890"/>
              <a:gd name="connsiteY4" fmla="*/ 3703 h 1502469"/>
              <a:gd name="connsiteX5" fmla="*/ 1204712 w 1639890"/>
              <a:gd name="connsiteY5" fmla="*/ 361118 h 1502469"/>
              <a:gd name="connsiteX6" fmla="*/ 1635880 w 1639890"/>
              <a:gd name="connsiteY6" fmla="*/ 739457 h 1502469"/>
              <a:gd name="connsiteX7" fmla="*/ 1280231 w 1639890"/>
              <a:gd name="connsiteY7" fmla="*/ 877507 h 1502469"/>
              <a:gd name="connsiteX8" fmla="*/ 1306766 w 1639890"/>
              <a:gd name="connsiteY8" fmla="*/ 1175505 h 1502469"/>
              <a:gd name="connsiteX9" fmla="*/ 1009448 w 1639890"/>
              <a:gd name="connsiteY9" fmla="*/ 1263269 h 1502469"/>
              <a:gd name="connsiteX10" fmla="*/ 867475 w 1639890"/>
              <a:gd name="connsiteY10" fmla="*/ 1502425 h 1502469"/>
              <a:gd name="connsiteX11" fmla="*/ 583545 w 1639890"/>
              <a:gd name="connsiteY11" fmla="*/ 1282319 h 1502469"/>
              <a:gd name="connsiteX12" fmla="*/ 218873 w 1639890"/>
              <a:gd name="connsiteY12" fmla="*/ 1228572 h 1502469"/>
              <a:gd name="connsiteX13" fmla="*/ 177372 w 1639890"/>
              <a:gd name="connsiteY13" fmla="*/ 890433 h 1502469"/>
              <a:gd name="connsiteX14" fmla="*/ 1100 w 1639890"/>
              <a:gd name="connsiteY14" fmla="*/ 663937 h 1502469"/>
              <a:gd name="connsiteX0" fmla="*/ 1100 w 1639890"/>
              <a:gd name="connsiteY0" fmla="*/ 663147 h 1501679"/>
              <a:gd name="connsiteX1" fmla="*/ 262416 w 1639890"/>
              <a:gd name="connsiteY1" fmla="*/ 492315 h 1501679"/>
              <a:gd name="connsiteX2" fmla="*/ 394406 w 1639890"/>
              <a:gd name="connsiteY2" fmla="*/ 171867 h 1501679"/>
              <a:gd name="connsiteX3" fmla="*/ 616882 w 1639890"/>
              <a:gd name="connsiteY3" fmla="*/ 175268 h 1501679"/>
              <a:gd name="connsiteX4" fmla="*/ 818490 w 1639890"/>
              <a:gd name="connsiteY4" fmla="*/ 2913 h 1501679"/>
              <a:gd name="connsiteX5" fmla="*/ 1099937 w 1639890"/>
              <a:gd name="connsiteY5" fmla="*/ 336516 h 1501679"/>
              <a:gd name="connsiteX6" fmla="*/ 1635880 w 1639890"/>
              <a:gd name="connsiteY6" fmla="*/ 738667 h 1501679"/>
              <a:gd name="connsiteX7" fmla="*/ 1280231 w 1639890"/>
              <a:gd name="connsiteY7" fmla="*/ 876717 h 1501679"/>
              <a:gd name="connsiteX8" fmla="*/ 1306766 w 1639890"/>
              <a:gd name="connsiteY8" fmla="*/ 1174715 h 1501679"/>
              <a:gd name="connsiteX9" fmla="*/ 1009448 w 1639890"/>
              <a:gd name="connsiteY9" fmla="*/ 1262479 h 1501679"/>
              <a:gd name="connsiteX10" fmla="*/ 867475 w 1639890"/>
              <a:gd name="connsiteY10" fmla="*/ 1501635 h 1501679"/>
              <a:gd name="connsiteX11" fmla="*/ 583545 w 1639890"/>
              <a:gd name="connsiteY11" fmla="*/ 1281529 h 1501679"/>
              <a:gd name="connsiteX12" fmla="*/ 218873 w 1639890"/>
              <a:gd name="connsiteY12" fmla="*/ 1227782 h 1501679"/>
              <a:gd name="connsiteX13" fmla="*/ 177372 w 1639890"/>
              <a:gd name="connsiteY13" fmla="*/ 889643 h 1501679"/>
              <a:gd name="connsiteX14" fmla="*/ 1100 w 1639890"/>
              <a:gd name="connsiteY14" fmla="*/ 663147 h 1501679"/>
              <a:gd name="connsiteX0" fmla="*/ 1100 w 1651723"/>
              <a:gd name="connsiteY0" fmla="*/ 663147 h 1501679"/>
              <a:gd name="connsiteX1" fmla="*/ 262416 w 1651723"/>
              <a:gd name="connsiteY1" fmla="*/ 492315 h 1501679"/>
              <a:gd name="connsiteX2" fmla="*/ 394406 w 1651723"/>
              <a:gd name="connsiteY2" fmla="*/ 171867 h 1501679"/>
              <a:gd name="connsiteX3" fmla="*/ 616882 w 1651723"/>
              <a:gd name="connsiteY3" fmla="*/ 175268 h 1501679"/>
              <a:gd name="connsiteX4" fmla="*/ 818490 w 1651723"/>
              <a:gd name="connsiteY4" fmla="*/ 2913 h 1501679"/>
              <a:gd name="connsiteX5" fmla="*/ 1099937 w 1651723"/>
              <a:gd name="connsiteY5" fmla="*/ 336516 h 1501679"/>
              <a:gd name="connsiteX6" fmla="*/ 1494542 w 1651723"/>
              <a:gd name="connsiteY6" fmla="*/ 486193 h 1501679"/>
              <a:gd name="connsiteX7" fmla="*/ 1635880 w 1651723"/>
              <a:gd name="connsiteY7" fmla="*/ 738667 h 1501679"/>
              <a:gd name="connsiteX8" fmla="*/ 1280231 w 1651723"/>
              <a:gd name="connsiteY8" fmla="*/ 876717 h 1501679"/>
              <a:gd name="connsiteX9" fmla="*/ 1306766 w 1651723"/>
              <a:gd name="connsiteY9" fmla="*/ 1174715 h 1501679"/>
              <a:gd name="connsiteX10" fmla="*/ 1009448 w 1651723"/>
              <a:gd name="connsiteY10" fmla="*/ 1262479 h 1501679"/>
              <a:gd name="connsiteX11" fmla="*/ 867475 w 1651723"/>
              <a:gd name="connsiteY11" fmla="*/ 1501635 h 1501679"/>
              <a:gd name="connsiteX12" fmla="*/ 583545 w 1651723"/>
              <a:gd name="connsiteY12" fmla="*/ 1281529 h 1501679"/>
              <a:gd name="connsiteX13" fmla="*/ 218873 w 1651723"/>
              <a:gd name="connsiteY13" fmla="*/ 1227782 h 1501679"/>
              <a:gd name="connsiteX14" fmla="*/ 177372 w 1651723"/>
              <a:gd name="connsiteY14" fmla="*/ 889643 h 1501679"/>
              <a:gd name="connsiteX15" fmla="*/ 1100 w 1651723"/>
              <a:gd name="connsiteY15" fmla="*/ 663147 h 1501679"/>
              <a:gd name="connsiteX0" fmla="*/ 1100 w 1540843"/>
              <a:gd name="connsiteY0" fmla="*/ 663147 h 1501679"/>
              <a:gd name="connsiteX1" fmla="*/ 262416 w 1540843"/>
              <a:gd name="connsiteY1" fmla="*/ 492315 h 1501679"/>
              <a:gd name="connsiteX2" fmla="*/ 394406 w 1540843"/>
              <a:gd name="connsiteY2" fmla="*/ 171867 h 1501679"/>
              <a:gd name="connsiteX3" fmla="*/ 616882 w 1540843"/>
              <a:gd name="connsiteY3" fmla="*/ 175268 h 1501679"/>
              <a:gd name="connsiteX4" fmla="*/ 818490 w 1540843"/>
              <a:gd name="connsiteY4" fmla="*/ 2913 h 1501679"/>
              <a:gd name="connsiteX5" fmla="*/ 1099937 w 1540843"/>
              <a:gd name="connsiteY5" fmla="*/ 336516 h 1501679"/>
              <a:gd name="connsiteX6" fmla="*/ 1494542 w 1540843"/>
              <a:gd name="connsiteY6" fmla="*/ 486193 h 1501679"/>
              <a:gd name="connsiteX7" fmla="*/ 1469192 w 1540843"/>
              <a:gd name="connsiteY7" fmla="*/ 700567 h 1501679"/>
              <a:gd name="connsiteX8" fmla="*/ 1280231 w 1540843"/>
              <a:gd name="connsiteY8" fmla="*/ 876717 h 1501679"/>
              <a:gd name="connsiteX9" fmla="*/ 1306766 w 1540843"/>
              <a:gd name="connsiteY9" fmla="*/ 1174715 h 1501679"/>
              <a:gd name="connsiteX10" fmla="*/ 1009448 w 1540843"/>
              <a:gd name="connsiteY10" fmla="*/ 1262479 h 1501679"/>
              <a:gd name="connsiteX11" fmla="*/ 867475 w 1540843"/>
              <a:gd name="connsiteY11" fmla="*/ 1501635 h 1501679"/>
              <a:gd name="connsiteX12" fmla="*/ 583545 w 1540843"/>
              <a:gd name="connsiteY12" fmla="*/ 1281529 h 1501679"/>
              <a:gd name="connsiteX13" fmla="*/ 218873 w 1540843"/>
              <a:gd name="connsiteY13" fmla="*/ 1227782 h 1501679"/>
              <a:gd name="connsiteX14" fmla="*/ 177372 w 1540843"/>
              <a:gd name="connsiteY14" fmla="*/ 889643 h 1501679"/>
              <a:gd name="connsiteX15" fmla="*/ 1100 w 1540843"/>
              <a:gd name="connsiteY15" fmla="*/ 663147 h 1501679"/>
              <a:gd name="connsiteX0" fmla="*/ 1100 w 1540843"/>
              <a:gd name="connsiteY0" fmla="*/ 663147 h 1501679"/>
              <a:gd name="connsiteX1" fmla="*/ 262416 w 1540843"/>
              <a:gd name="connsiteY1" fmla="*/ 492315 h 1501679"/>
              <a:gd name="connsiteX2" fmla="*/ 337256 w 1540843"/>
              <a:gd name="connsiteY2" fmla="*/ 209967 h 1501679"/>
              <a:gd name="connsiteX3" fmla="*/ 616882 w 1540843"/>
              <a:gd name="connsiteY3" fmla="*/ 175268 h 1501679"/>
              <a:gd name="connsiteX4" fmla="*/ 818490 w 1540843"/>
              <a:gd name="connsiteY4" fmla="*/ 2913 h 1501679"/>
              <a:gd name="connsiteX5" fmla="*/ 1099937 w 1540843"/>
              <a:gd name="connsiteY5" fmla="*/ 336516 h 1501679"/>
              <a:gd name="connsiteX6" fmla="*/ 1494542 w 1540843"/>
              <a:gd name="connsiteY6" fmla="*/ 486193 h 1501679"/>
              <a:gd name="connsiteX7" fmla="*/ 1469192 w 1540843"/>
              <a:gd name="connsiteY7" fmla="*/ 700567 h 1501679"/>
              <a:gd name="connsiteX8" fmla="*/ 1280231 w 1540843"/>
              <a:gd name="connsiteY8" fmla="*/ 876717 h 1501679"/>
              <a:gd name="connsiteX9" fmla="*/ 1306766 w 1540843"/>
              <a:gd name="connsiteY9" fmla="*/ 1174715 h 1501679"/>
              <a:gd name="connsiteX10" fmla="*/ 1009448 w 1540843"/>
              <a:gd name="connsiteY10" fmla="*/ 1262479 h 1501679"/>
              <a:gd name="connsiteX11" fmla="*/ 867475 w 1540843"/>
              <a:gd name="connsiteY11" fmla="*/ 1501635 h 1501679"/>
              <a:gd name="connsiteX12" fmla="*/ 583545 w 1540843"/>
              <a:gd name="connsiteY12" fmla="*/ 1281529 h 1501679"/>
              <a:gd name="connsiteX13" fmla="*/ 218873 w 1540843"/>
              <a:gd name="connsiteY13" fmla="*/ 1227782 h 1501679"/>
              <a:gd name="connsiteX14" fmla="*/ 177372 w 1540843"/>
              <a:gd name="connsiteY14" fmla="*/ 889643 h 1501679"/>
              <a:gd name="connsiteX15" fmla="*/ 1100 w 1540843"/>
              <a:gd name="connsiteY15" fmla="*/ 663147 h 1501679"/>
              <a:gd name="connsiteX0" fmla="*/ 1100 w 1540843"/>
              <a:gd name="connsiteY0" fmla="*/ 661340 h 1499872"/>
              <a:gd name="connsiteX1" fmla="*/ 262416 w 1540843"/>
              <a:gd name="connsiteY1" fmla="*/ 490508 h 1499872"/>
              <a:gd name="connsiteX2" fmla="*/ 337256 w 1540843"/>
              <a:gd name="connsiteY2" fmla="*/ 208160 h 1499872"/>
              <a:gd name="connsiteX3" fmla="*/ 631170 w 1540843"/>
              <a:gd name="connsiteY3" fmla="*/ 225848 h 1499872"/>
              <a:gd name="connsiteX4" fmla="*/ 818490 w 1540843"/>
              <a:gd name="connsiteY4" fmla="*/ 1106 h 1499872"/>
              <a:gd name="connsiteX5" fmla="*/ 1099937 w 1540843"/>
              <a:gd name="connsiteY5" fmla="*/ 334709 h 1499872"/>
              <a:gd name="connsiteX6" fmla="*/ 1494542 w 1540843"/>
              <a:gd name="connsiteY6" fmla="*/ 484386 h 1499872"/>
              <a:gd name="connsiteX7" fmla="*/ 1469192 w 1540843"/>
              <a:gd name="connsiteY7" fmla="*/ 698760 h 1499872"/>
              <a:gd name="connsiteX8" fmla="*/ 1280231 w 1540843"/>
              <a:gd name="connsiteY8" fmla="*/ 874910 h 1499872"/>
              <a:gd name="connsiteX9" fmla="*/ 1306766 w 1540843"/>
              <a:gd name="connsiteY9" fmla="*/ 1172908 h 1499872"/>
              <a:gd name="connsiteX10" fmla="*/ 1009448 w 1540843"/>
              <a:gd name="connsiteY10" fmla="*/ 1260672 h 1499872"/>
              <a:gd name="connsiteX11" fmla="*/ 867475 w 1540843"/>
              <a:gd name="connsiteY11" fmla="*/ 1499828 h 1499872"/>
              <a:gd name="connsiteX12" fmla="*/ 583545 w 1540843"/>
              <a:gd name="connsiteY12" fmla="*/ 1279722 h 1499872"/>
              <a:gd name="connsiteX13" fmla="*/ 218873 w 1540843"/>
              <a:gd name="connsiteY13" fmla="*/ 1225975 h 1499872"/>
              <a:gd name="connsiteX14" fmla="*/ 177372 w 1540843"/>
              <a:gd name="connsiteY14" fmla="*/ 887836 h 1499872"/>
              <a:gd name="connsiteX15" fmla="*/ 1100 w 1540843"/>
              <a:gd name="connsiteY15" fmla="*/ 661340 h 1499872"/>
              <a:gd name="connsiteX0" fmla="*/ 1990 w 1541733"/>
              <a:gd name="connsiteY0" fmla="*/ 661340 h 1499872"/>
              <a:gd name="connsiteX1" fmla="*/ 296643 w 1541733"/>
              <a:gd name="connsiteY1" fmla="*/ 514320 h 1499872"/>
              <a:gd name="connsiteX2" fmla="*/ 338146 w 1541733"/>
              <a:gd name="connsiteY2" fmla="*/ 208160 h 1499872"/>
              <a:gd name="connsiteX3" fmla="*/ 632060 w 1541733"/>
              <a:gd name="connsiteY3" fmla="*/ 225848 h 1499872"/>
              <a:gd name="connsiteX4" fmla="*/ 819380 w 1541733"/>
              <a:gd name="connsiteY4" fmla="*/ 1106 h 1499872"/>
              <a:gd name="connsiteX5" fmla="*/ 1100827 w 1541733"/>
              <a:gd name="connsiteY5" fmla="*/ 334709 h 1499872"/>
              <a:gd name="connsiteX6" fmla="*/ 1495432 w 1541733"/>
              <a:gd name="connsiteY6" fmla="*/ 484386 h 1499872"/>
              <a:gd name="connsiteX7" fmla="*/ 1470082 w 1541733"/>
              <a:gd name="connsiteY7" fmla="*/ 698760 h 1499872"/>
              <a:gd name="connsiteX8" fmla="*/ 1281121 w 1541733"/>
              <a:gd name="connsiteY8" fmla="*/ 874910 h 1499872"/>
              <a:gd name="connsiteX9" fmla="*/ 1307656 w 1541733"/>
              <a:gd name="connsiteY9" fmla="*/ 1172908 h 1499872"/>
              <a:gd name="connsiteX10" fmla="*/ 1010338 w 1541733"/>
              <a:gd name="connsiteY10" fmla="*/ 1260672 h 1499872"/>
              <a:gd name="connsiteX11" fmla="*/ 868365 w 1541733"/>
              <a:gd name="connsiteY11" fmla="*/ 1499828 h 1499872"/>
              <a:gd name="connsiteX12" fmla="*/ 584435 w 1541733"/>
              <a:gd name="connsiteY12" fmla="*/ 1279722 h 1499872"/>
              <a:gd name="connsiteX13" fmla="*/ 219763 w 1541733"/>
              <a:gd name="connsiteY13" fmla="*/ 1225975 h 1499872"/>
              <a:gd name="connsiteX14" fmla="*/ 178262 w 1541733"/>
              <a:gd name="connsiteY14" fmla="*/ 887836 h 1499872"/>
              <a:gd name="connsiteX15" fmla="*/ 1990 w 1541733"/>
              <a:gd name="connsiteY15" fmla="*/ 661340 h 1499872"/>
              <a:gd name="connsiteX0" fmla="*/ 2283 w 1522976"/>
              <a:gd name="connsiteY0" fmla="*/ 623240 h 1499872"/>
              <a:gd name="connsiteX1" fmla="*/ 277886 w 1522976"/>
              <a:gd name="connsiteY1" fmla="*/ 514320 h 1499872"/>
              <a:gd name="connsiteX2" fmla="*/ 319389 w 1522976"/>
              <a:gd name="connsiteY2" fmla="*/ 208160 h 1499872"/>
              <a:gd name="connsiteX3" fmla="*/ 613303 w 1522976"/>
              <a:gd name="connsiteY3" fmla="*/ 225848 h 1499872"/>
              <a:gd name="connsiteX4" fmla="*/ 800623 w 1522976"/>
              <a:gd name="connsiteY4" fmla="*/ 1106 h 1499872"/>
              <a:gd name="connsiteX5" fmla="*/ 1082070 w 1522976"/>
              <a:gd name="connsiteY5" fmla="*/ 334709 h 1499872"/>
              <a:gd name="connsiteX6" fmla="*/ 1476675 w 1522976"/>
              <a:gd name="connsiteY6" fmla="*/ 484386 h 1499872"/>
              <a:gd name="connsiteX7" fmla="*/ 1451325 w 1522976"/>
              <a:gd name="connsiteY7" fmla="*/ 698760 h 1499872"/>
              <a:gd name="connsiteX8" fmla="*/ 1262364 w 1522976"/>
              <a:gd name="connsiteY8" fmla="*/ 874910 h 1499872"/>
              <a:gd name="connsiteX9" fmla="*/ 1288899 w 1522976"/>
              <a:gd name="connsiteY9" fmla="*/ 1172908 h 1499872"/>
              <a:gd name="connsiteX10" fmla="*/ 991581 w 1522976"/>
              <a:gd name="connsiteY10" fmla="*/ 1260672 h 1499872"/>
              <a:gd name="connsiteX11" fmla="*/ 849608 w 1522976"/>
              <a:gd name="connsiteY11" fmla="*/ 1499828 h 1499872"/>
              <a:gd name="connsiteX12" fmla="*/ 565678 w 1522976"/>
              <a:gd name="connsiteY12" fmla="*/ 1279722 h 1499872"/>
              <a:gd name="connsiteX13" fmla="*/ 201006 w 1522976"/>
              <a:gd name="connsiteY13" fmla="*/ 1225975 h 1499872"/>
              <a:gd name="connsiteX14" fmla="*/ 159505 w 1522976"/>
              <a:gd name="connsiteY14" fmla="*/ 887836 h 1499872"/>
              <a:gd name="connsiteX15" fmla="*/ 2283 w 1522976"/>
              <a:gd name="connsiteY15" fmla="*/ 623240 h 149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2976" h="1499872">
                <a:moveTo>
                  <a:pt x="2283" y="623240"/>
                </a:moveTo>
                <a:cubicBezTo>
                  <a:pt x="22013" y="560987"/>
                  <a:pt x="146417" y="630596"/>
                  <a:pt x="277886" y="514320"/>
                </a:cubicBezTo>
                <a:cubicBezTo>
                  <a:pt x="387093" y="436409"/>
                  <a:pt x="268249" y="254651"/>
                  <a:pt x="319389" y="208160"/>
                </a:cubicBezTo>
                <a:cubicBezTo>
                  <a:pt x="370529" y="161669"/>
                  <a:pt x="576754" y="257976"/>
                  <a:pt x="613303" y="225848"/>
                </a:cubicBezTo>
                <a:cubicBezTo>
                  <a:pt x="649852" y="193720"/>
                  <a:pt x="722495" y="-17037"/>
                  <a:pt x="800623" y="1106"/>
                </a:cubicBezTo>
                <a:cubicBezTo>
                  <a:pt x="878751" y="19249"/>
                  <a:pt x="947963" y="216856"/>
                  <a:pt x="1082070" y="334709"/>
                </a:cubicBezTo>
                <a:cubicBezTo>
                  <a:pt x="1216177" y="452562"/>
                  <a:pt x="1387351" y="417361"/>
                  <a:pt x="1476675" y="484386"/>
                </a:cubicBezTo>
                <a:cubicBezTo>
                  <a:pt x="1565999" y="551411"/>
                  <a:pt x="1508475" y="670979"/>
                  <a:pt x="1451325" y="698760"/>
                </a:cubicBezTo>
                <a:cubicBezTo>
                  <a:pt x="1394175" y="726541"/>
                  <a:pt x="1337854" y="810967"/>
                  <a:pt x="1262364" y="874910"/>
                </a:cubicBezTo>
                <a:cubicBezTo>
                  <a:pt x="1186874" y="938853"/>
                  <a:pt x="1357842" y="1109408"/>
                  <a:pt x="1288899" y="1172908"/>
                </a:cubicBezTo>
                <a:cubicBezTo>
                  <a:pt x="1219956" y="1236408"/>
                  <a:pt x="1045746" y="1184754"/>
                  <a:pt x="991581" y="1260672"/>
                </a:cubicBezTo>
                <a:cubicBezTo>
                  <a:pt x="937416" y="1336590"/>
                  <a:pt x="920592" y="1496653"/>
                  <a:pt x="849608" y="1499828"/>
                </a:cubicBezTo>
                <a:cubicBezTo>
                  <a:pt x="778624" y="1503003"/>
                  <a:pt x="647585" y="1335683"/>
                  <a:pt x="565678" y="1279722"/>
                </a:cubicBezTo>
                <a:cubicBezTo>
                  <a:pt x="483772" y="1223761"/>
                  <a:pt x="279020" y="1303989"/>
                  <a:pt x="201006" y="1225975"/>
                </a:cubicBezTo>
                <a:cubicBezTo>
                  <a:pt x="122992" y="1147961"/>
                  <a:pt x="223582" y="977179"/>
                  <a:pt x="159505" y="887836"/>
                </a:cubicBezTo>
                <a:cubicBezTo>
                  <a:pt x="95428" y="798493"/>
                  <a:pt x="-17447" y="685493"/>
                  <a:pt x="2283" y="62324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bg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bg2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52101" y="2768006"/>
            <a:ext cx="2029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TNF-α</a:t>
            </a:r>
            <a:endParaRPr kumimoji="1" lang="ja-JP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052101" y="4046801"/>
            <a:ext cx="1844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IL-1 </a:t>
            </a:r>
            <a:endParaRPr kumimoji="1" lang="ja-JP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052101" y="5351911"/>
            <a:ext cx="1844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 </a:t>
            </a:r>
            <a:endParaRPr kumimoji="1" lang="ja-JP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399190" y="3638859"/>
            <a:ext cx="1513244" cy="131685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539553" y="3719743"/>
            <a:ext cx="1210752" cy="1155095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835696" y="4116422"/>
            <a:ext cx="811510" cy="144016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835696" y="4293096"/>
            <a:ext cx="811510" cy="144016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" name="グループ化 12"/>
          <p:cNvGrpSpPr/>
          <p:nvPr/>
        </p:nvGrpSpPr>
        <p:grpSpPr>
          <a:xfrm rot="17893251">
            <a:off x="1282834" y="3353858"/>
            <a:ext cx="804805" cy="207242"/>
            <a:chOff x="2051720" y="1722580"/>
            <a:chExt cx="1296144" cy="444242"/>
          </a:xfrm>
        </p:grpSpPr>
        <p:sp>
          <p:nvSpPr>
            <p:cNvPr id="11" name="正方形/長方形 10"/>
            <p:cNvSpPr/>
            <p:nvPr/>
          </p:nvSpPr>
          <p:spPr>
            <a:xfrm>
              <a:off x="2051720" y="1916832"/>
              <a:ext cx="792088" cy="720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/>
            <p:cNvSpPr/>
            <p:nvPr/>
          </p:nvSpPr>
          <p:spPr>
            <a:xfrm>
              <a:off x="2843808" y="1722580"/>
              <a:ext cx="504056" cy="444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正方形/長方形 14"/>
          <p:cNvSpPr/>
          <p:nvPr/>
        </p:nvSpPr>
        <p:spPr>
          <a:xfrm>
            <a:off x="3347864" y="4173443"/>
            <a:ext cx="654618" cy="1112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アーチ 13"/>
          <p:cNvSpPr/>
          <p:nvPr/>
        </p:nvSpPr>
        <p:spPr>
          <a:xfrm rot="5400000">
            <a:off x="2561752" y="3855071"/>
            <a:ext cx="720080" cy="876048"/>
          </a:xfrm>
          <a:prstGeom prst="blockArc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3347864" y="4325843"/>
            <a:ext cx="654618" cy="1112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/>
          <p:cNvGrpSpPr/>
          <p:nvPr/>
        </p:nvGrpSpPr>
        <p:grpSpPr>
          <a:xfrm rot="2700000">
            <a:off x="3569058" y="3461659"/>
            <a:ext cx="822688" cy="288032"/>
            <a:chOff x="4613408" y="1988840"/>
            <a:chExt cx="822688" cy="288032"/>
          </a:xfrm>
          <a:solidFill>
            <a:schemeClr val="tx1"/>
          </a:solidFill>
        </p:grpSpPr>
        <p:sp>
          <p:nvSpPr>
            <p:cNvPr id="18" name="月 17"/>
            <p:cNvSpPr/>
            <p:nvPr/>
          </p:nvSpPr>
          <p:spPr>
            <a:xfrm rot="10704550">
              <a:off x="4613408" y="1988840"/>
              <a:ext cx="246624" cy="288032"/>
            </a:xfrm>
            <a:prstGeom prst="mo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860032" y="2094189"/>
              <a:ext cx="576064" cy="7200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円/楕円 20"/>
          <p:cNvSpPr/>
          <p:nvPr/>
        </p:nvSpPr>
        <p:spPr>
          <a:xfrm>
            <a:off x="2699792" y="4159966"/>
            <a:ext cx="216024" cy="216024"/>
          </a:xfrm>
          <a:prstGeom prst="ellipse">
            <a:avLst/>
          </a:prstGeom>
          <a:solidFill>
            <a:srgbClr val="FF0000"/>
          </a:solidFill>
          <a:effectLst>
            <a:glow rad="1524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14957" y="5249266"/>
            <a:ext cx="207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自己反応性 </a:t>
            </a:r>
            <a:r>
              <a:rPr kumimoji="1"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</a:t>
            </a:r>
            <a:r>
              <a:rPr kumimoji="1"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細胞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764334" y="5173176"/>
            <a:ext cx="171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マクロファージ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984486" y="2627620"/>
            <a:ext cx="171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CD28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868354" y="4467170"/>
            <a:ext cx="72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TCR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196471" y="4458884"/>
            <a:ext cx="72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MHC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483768" y="2699628"/>
            <a:ext cx="171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 CD80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000710" y="2860432"/>
            <a:ext cx="171530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 or CD86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1" name="右矢印 30"/>
          <p:cNvSpPr/>
          <p:nvPr/>
        </p:nvSpPr>
        <p:spPr>
          <a:xfrm rot="19723683">
            <a:off x="5425554" y="3601197"/>
            <a:ext cx="1477255" cy="281257"/>
          </a:xfrm>
          <a:prstGeom prst="rightArrow">
            <a:avLst>
              <a:gd name="adj1" fmla="val 50000"/>
              <a:gd name="adj2" fmla="val 139019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/>
          <p:cNvSpPr/>
          <p:nvPr/>
        </p:nvSpPr>
        <p:spPr>
          <a:xfrm rot="1651757">
            <a:off x="5464471" y="5029201"/>
            <a:ext cx="1608379" cy="281257"/>
          </a:xfrm>
          <a:prstGeom prst="rightArrow">
            <a:avLst>
              <a:gd name="adj1" fmla="val 50000"/>
              <a:gd name="adj2" fmla="val 139019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右矢印 32"/>
          <p:cNvSpPr/>
          <p:nvPr/>
        </p:nvSpPr>
        <p:spPr>
          <a:xfrm>
            <a:off x="5588496" y="4306563"/>
            <a:ext cx="1332148" cy="281257"/>
          </a:xfrm>
          <a:prstGeom prst="rightArrow">
            <a:avLst>
              <a:gd name="adj1" fmla="val 50000"/>
              <a:gd name="adj2" fmla="val 139019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4327512" y="4026836"/>
            <a:ext cx="635366" cy="566772"/>
          </a:xfrm>
          <a:prstGeom prst="ellipse">
            <a:avLst/>
          </a:prstGeom>
          <a:gradFill>
            <a:gsLst>
              <a:gs pos="21000">
                <a:srgbClr val="002060"/>
              </a:gs>
              <a:gs pos="67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771800" y="1537628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latin typeface="+mn-ea"/>
              </a:rPr>
              <a:t>自</a:t>
            </a:r>
            <a:r>
              <a:rPr lang="ja-JP" altLang="en-US" sz="2800" b="1" dirty="0" smtClean="0">
                <a:latin typeface="+mn-ea"/>
              </a:rPr>
              <a:t>己反応性</a:t>
            </a:r>
            <a:r>
              <a:rPr lang="en-US" altLang="ja-JP" sz="2800" b="1" dirty="0" smtClean="0">
                <a:latin typeface="+mn-ea"/>
              </a:rPr>
              <a:t>T</a:t>
            </a:r>
            <a:r>
              <a:rPr kumimoji="1" lang="ja-JP" altLang="en-US" sz="2800" b="1" dirty="0" smtClean="0">
                <a:latin typeface="+mn-ea"/>
              </a:rPr>
              <a:t>細胞説</a:t>
            </a:r>
            <a:endParaRPr kumimoji="1" lang="ja-JP" altLang="en-US" sz="2800" b="1" dirty="0">
              <a:latin typeface="+mn-ea"/>
            </a:endParaRPr>
          </a:p>
        </p:txBody>
      </p:sp>
      <p:sp>
        <p:nvSpPr>
          <p:cNvPr id="3" name="上矢印 2"/>
          <p:cNvSpPr/>
          <p:nvPr/>
        </p:nvSpPr>
        <p:spPr>
          <a:xfrm>
            <a:off x="2641472" y="4410060"/>
            <a:ext cx="324605" cy="1864778"/>
          </a:xfrm>
          <a:prstGeom prst="upArrow">
            <a:avLst>
              <a:gd name="adj1" fmla="val 28293"/>
              <a:gd name="adj2" fmla="val 139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236186" y="6333453"/>
            <a:ext cx="313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滑</a:t>
            </a:r>
            <a:r>
              <a:rPr lang="ja-JP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膜にある自己抗原</a:t>
            </a:r>
            <a:endParaRPr kumimoji="1" lang="ja-JP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644008" y="6372036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b="1" dirty="0" err="1" smtClean="0">
                <a:latin typeface="+mn-ea"/>
              </a:rPr>
              <a:t>Steiman</a:t>
            </a:r>
            <a:r>
              <a:rPr kumimoji="1" lang="en-US" altLang="ja-JP" b="1" dirty="0" smtClean="0">
                <a:latin typeface="+mn-ea"/>
              </a:rPr>
              <a:t> L et al. 2012 </a:t>
            </a:r>
            <a:r>
              <a:rPr lang="ja-JP" altLang="en-US" b="1" dirty="0" smtClean="0">
                <a:latin typeface="+mn-ea"/>
              </a:rPr>
              <a:t>より引用 改変</a:t>
            </a:r>
            <a:endParaRPr kumimoji="1" lang="ja-JP" altLang="en-US" b="1" dirty="0">
              <a:latin typeface="+mn-ea"/>
            </a:endParaRPr>
          </a:p>
        </p:txBody>
      </p:sp>
      <p:sp>
        <p:nvSpPr>
          <p:cNvPr id="37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関節リウマチ　と　サイトカイン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7439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角丸四角形 11"/>
          <p:cNvSpPr/>
          <p:nvPr/>
        </p:nvSpPr>
        <p:spPr>
          <a:xfrm>
            <a:off x="3365866" y="44624"/>
            <a:ext cx="1692188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TNF-α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5" name="下矢印 24"/>
          <p:cNvSpPr/>
          <p:nvPr/>
        </p:nvSpPr>
        <p:spPr>
          <a:xfrm>
            <a:off x="4053231" y="609802"/>
            <a:ext cx="392084" cy="569053"/>
          </a:xfrm>
          <a:prstGeom prst="downArrow">
            <a:avLst>
              <a:gd name="adj1" fmla="val 50000"/>
              <a:gd name="adj2" fmla="val 95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/>
        </p:nvSpPr>
        <p:spPr>
          <a:xfrm>
            <a:off x="2843808" y="1196752"/>
            <a:ext cx="2771800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滑膜細胞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7" name="下矢印 26"/>
          <p:cNvSpPr/>
          <p:nvPr/>
        </p:nvSpPr>
        <p:spPr>
          <a:xfrm>
            <a:off x="4039480" y="1747169"/>
            <a:ext cx="392084" cy="569053"/>
          </a:xfrm>
          <a:prstGeom prst="downArrow">
            <a:avLst>
              <a:gd name="adj1" fmla="val 50000"/>
              <a:gd name="adj2" fmla="val 95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上矢印 5"/>
          <p:cNvSpPr/>
          <p:nvPr/>
        </p:nvSpPr>
        <p:spPr>
          <a:xfrm rot="17100000">
            <a:off x="5721376" y="-121425"/>
            <a:ext cx="352036" cy="1364616"/>
          </a:xfrm>
          <a:prstGeom prst="upArrow">
            <a:avLst>
              <a:gd name="adj1" fmla="val 50000"/>
              <a:gd name="adj2" fmla="val 825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6"/>
          <p:cNvSpPr/>
          <p:nvPr/>
        </p:nvSpPr>
        <p:spPr>
          <a:xfrm rot="10800000">
            <a:off x="6711314" y="421960"/>
            <a:ext cx="781527" cy="769671"/>
          </a:xfrm>
          <a:custGeom>
            <a:avLst/>
            <a:gdLst>
              <a:gd name="connsiteX0" fmla="*/ 0 w 1577630"/>
              <a:gd name="connsiteY0" fmla="*/ 697654 h 1395308"/>
              <a:gd name="connsiteX1" fmla="*/ 788815 w 1577630"/>
              <a:gd name="connsiteY1" fmla="*/ 0 h 1395308"/>
              <a:gd name="connsiteX2" fmla="*/ 1577630 w 1577630"/>
              <a:gd name="connsiteY2" fmla="*/ 697654 h 1395308"/>
              <a:gd name="connsiteX3" fmla="*/ 788815 w 1577630"/>
              <a:gd name="connsiteY3" fmla="*/ 1395308 h 1395308"/>
              <a:gd name="connsiteX4" fmla="*/ 0 w 1577630"/>
              <a:gd name="connsiteY4" fmla="*/ 697654 h 1395308"/>
              <a:gd name="connsiteX0" fmla="*/ 21287 w 1598917"/>
              <a:gd name="connsiteY0" fmla="*/ 727835 h 1425489"/>
              <a:gd name="connsiteX1" fmla="*/ 275119 w 1598917"/>
              <a:gd name="connsiteY1" fmla="*/ 186209 h 1425489"/>
              <a:gd name="connsiteX2" fmla="*/ 810102 w 1598917"/>
              <a:gd name="connsiteY2" fmla="*/ 30181 h 1425489"/>
              <a:gd name="connsiteX3" fmla="*/ 1598917 w 1598917"/>
              <a:gd name="connsiteY3" fmla="*/ 727835 h 1425489"/>
              <a:gd name="connsiteX4" fmla="*/ 810102 w 1598917"/>
              <a:gd name="connsiteY4" fmla="*/ 1425489 h 1425489"/>
              <a:gd name="connsiteX5" fmla="*/ 21287 w 1598917"/>
              <a:gd name="connsiteY5" fmla="*/ 727835 h 1425489"/>
              <a:gd name="connsiteX0" fmla="*/ 21287 w 1598917"/>
              <a:gd name="connsiteY0" fmla="*/ 727835 h 1448697"/>
              <a:gd name="connsiteX1" fmla="*/ 275119 w 1598917"/>
              <a:gd name="connsiteY1" fmla="*/ 186209 h 1448697"/>
              <a:gd name="connsiteX2" fmla="*/ 810102 w 1598917"/>
              <a:gd name="connsiteY2" fmla="*/ 30181 h 1448697"/>
              <a:gd name="connsiteX3" fmla="*/ 1598917 w 1598917"/>
              <a:gd name="connsiteY3" fmla="*/ 727835 h 1448697"/>
              <a:gd name="connsiteX4" fmla="*/ 810102 w 1598917"/>
              <a:gd name="connsiteY4" fmla="*/ 1425489 h 1448697"/>
              <a:gd name="connsiteX5" fmla="*/ 264235 w 1598917"/>
              <a:gd name="connsiteY5" fmla="*/ 1231238 h 1448697"/>
              <a:gd name="connsiteX6" fmla="*/ 21287 w 1598917"/>
              <a:gd name="connsiteY6" fmla="*/ 727835 h 1448697"/>
              <a:gd name="connsiteX0" fmla="*/ 21287 w 1610967"/>
              <a:gd name="connsiteY0" fmla="*/ 727835 h 1425519"/>
              <a:gd name="connsiteX1" fmla="*/ 275119 w 1610967"/>
              <a:gd name="connsiteY1" fmla="*/ 186209 h 1425519"/>
              <a:gd name="connsiteX2" fmla="*/ 810102 w 1610967"/>
              <a:gd name="connsiteY2" fmla="*/ 30181 h 1425519"/>
              <a:gd name="connsiteX3" fmla="*/ 1598917 w 1610967"/>
              <a:gd name="connsiteY3" fmla="*/ 727835 h 1425519"/>
              <a:gd name="connsiteX4" fmla="*/ 1254835 w 1610967"/>
              <a:gd name="connsiteY4" fmla="*/ 1220353 h 1425519"/>
              <a:gd name="connsiteX5" fmla="*/ 810102 w 1610967"/>
              <a:gd name="connsiteY5" fmla="*/ 1425489 h 1425519"/>
              <a:gd name="connsiteX6" fmla="*/ 264235 w 1610967"/>
              <a:gd name="connsiteY6" fmla="*/ 1231238 h 1425519"/>
              <a:gd name="connsiteX7" fmla="*/ 21287 w 1610967"/>
              <a:gd name="connsiteY7" fmla="*/ 727835 h 1425519"/>
              <a:gd name="connsiteX0" fmla="*/ 21287 w 1598928"/>
              <a:gd name="connsiteY0" fmla="*/ 703112 h 1400796"/>
              <a:gd name="connsiteX1" fmla="*/ 275119 w 1598928"/>
              <a:gd name="connsiteY1" fmla="*/ 161486 h 1400796"/>
              <a:gd name="connsiteX2" fmla="*/ 810102 w 1598928"/>
              <a:gd name="connsiteY2" fmla="*/ 5458 h 1400796"/>
              <a:gd name="connsiteX3" fmla="*/ 1243949 w 1598928"/>
              <a:gd name="connsiteY3" fmla="*/ 313887 h 1400796"/>
              <a:gd name="connsiteX4" fmla="*/ 1598917 w 1598928"/>
              <a:gd name="connsiteY4" fmla="*/ 703112 h 1400796"/>
              <a:gd name="connsiteX5" fmla="*/ 1254835 w 1598928"/>
              <a:gd name="connsiteY5" fmla="*/ 1195630 h 1400796"/>
              <a:gd name="connsiteX6" fmla="*/ 810102 w 1598928"/>
              <a:gd name="connsiteY6" fmla="*/ 1400766 h 1400796"/>
              <a:gd name="connsiteX7" fmla="*/ 264235 w 1598928"/>
              <a:gd name="connsiteY7" fmla="*/ 1206515 h 1400796"/>
              <a:gd name="connsiteX8" fmla="*/ 21287 w 1598928"/>
              <a:gd name="connsiteY8" fmla="*/ 703112 h 1400796"/>
              <a:gd name="connsiteX0" fmla="*/ 21287 w 1598928"/>
              <a:gd name="connsiteY0" fmla="*/ 703694 h 1401378"/>
              <a:gd name="connsiteX1" fmla="*/ 275119 w 1598928"/>
              <a:gd name="connsiteY1" fmla="*/ 162068 h 1401378"/>
              <a:gd name="connsiteX2" fmla="*/ 810102 w 1598928"/>
              <a:gd name="connsiteY2" fmla="*/ 6040 h 1401378"/>
              <a:gd name="connsiteX3" fmla="*/ 1167749 w 1598928"/>
              <a:gd name="connsiteY3" fmla="*/ 325355 h 1401378"/>
              <a:gd name="connsiteX4" fmla="*/ 1598917 w 1598928"/>
              <a:gd name="connsiteY4" fmla="*/ 703694 h 1401378"/>
              <a:gd name="connsiteX5" fmla="*/ 1254835 w 1598928"/>
              <a:gd name="connsiteY5" fmla="*/ 1196212 h 1401378"/>
              <a:gd name="connsiteX6" fmla="*/ 810102 w 1598928"/>
              <a:gd name="connsiteY6" fmla="*/ 1401348 h 1401378"/>
              <a:gd name="connsiteX7" fmla="*/ 264235 w 1598928"/>
              <a:gd name="connsiteY7" fmla="*/ 1207097 h 1401378"/>
              <a:gd name="connsiteX8" fmla="*/ 21287 w 1598928"/>
              <a:gd name="connsiteY8" fmla="*/ 703694 h 1401378"/>
              <a:gd name="connsiteX0" fmla="*/ 1706 w 1579347"/>
              <a:gd name="connsiteY0" fmla="*/ 697667 h 1395351"/>
              <a:gd name="connsiteX1" fmla="*/ 353509 w 1579347"/>
              <a:gd name="connsiteY1" fmla="*/ 308441 h 1395351"/>
              <a:gd name="connsiteX2" fmla="*/ 790521 w 1579347"/>
              <a:gd name="connsiteY2" fmla="*/ 13 h 1395351"/>
              <a:gd name="connsiteX3" fmla="*/ 1148168 w 1579347"/>
              <a:gd name="connsiteY3" fmla="*/ 319328 h 1395351"/>
              <a:gd name="connsiteX4" fmla="*/ 1579336 w 1579347"/>
              <a:gd name="connsiteY4" fmla="*/ 697667 h 1395351"/>
              <a:gd name="connsiteX5" fmla="*/ 1235254 w 1579347"/>
              <a:gd name="connsiteY5" fmla="*/ 1190185 h 1395351"/>
              <a:gd name="connsiteX6" fmla="*/ 790521 w 1579347"/>
              <a:gd name="connsiteY6" fmla="*/ 1395321 h 1395351"/>
              <a:gd name="connsiteX7" fmla="*/ 244654 w 1579347"/>
              <a:gd name="connsiteY7" fmla="*/ 1201070 h 1395351"/>
              <a:gd name="connsiteX8" fmla="*/ 1706 w 1579347"/>
              <a:gd name="connsiteY8" fmla="*/ 697667 h 1395351"/>
              <a:gd name="connsiteX0" fmla="*/ 1122 w 1654963"/>
              <a:gd name="connsiteY0" fmla="*/ 665010 h 1395351"/>
              <a:gd name="connsiteX1" fmla="*/ 429125 w 1654963"/>
              <a:gd name="connsiteY1" fmla="*/ 308441 h 1395351"/>
              <a:gd name="connsiteX2" fmla="*/ 866137 w 1654963"/>
              <a:gd name="connsiteY2" fmla="*/ 13 h 1395351"/>
              <a:gd name="connsiteX3" fmla="*/ 1223784 w 1654963"/>
              <a:gd name="connsiteY3" fmla="*/ 319328 h 1395351"/>
              <a:gd name="connsiteX4" fmla="*/ 1654952 w 1654963"/>
              <a:gd name="connsiteY4" fmla="*/ 697667 h 1395351"/>
              <a:gd name="connsiteX5" fmla="*/ 1310870 w 1654963"/>
              <a:gd name="connsiteY5" fmla="*/ 1190185 h 1395351"/>
              <a:gd name="connsiteX6" fmla="*/ 866137 w 1654963"/>
              <a:gd name="connsiteY6" fmla="*/ 1395321 h 1395351"/>
              <a:gd name="connsiteX7" fmla="*/ 320270 w 1654963"/>
              <a:gd name="connsiteY7" fmla="*/ 1201070 h 1395351"/>
              <a:gd name="connsiteX8" fmla="*/ 1122 w 1654963"/>
              <a:gd name="connsiteY8" fmla="*/ 665010 h 1395351"/>
              <a:gd name="connsiteX0" fmla="*/ 3614 w 1657455"/>
              <a:gd name="connsiteY0" fmla="*/ 665010 h 1412005"/>
              <a:gd name="connsiteX1" fmla="*/ 431617 w 1657455"/>
              <a:gd name="connsiteY1" fmla="*/ 308441 h 1412005"/>
              <a:gd name="connsiteX2" fmla="*/ 868629 w 1657455"/>
              <a:gd name="connsiteY2" fmla="*/ 13 h 1412005"/>
              <a:gd name="connsiteX3" fmla="*/ 1226276 w 1657455"/>
              <a:gd name="connsiteY3" fmla="*/ 319328 h 1412005"/>
              <a:gd name="connsiteX4" fmla="*/ 1657444 w 1657455"/>
              <a:gd name="connsiteY4" fmla="*/ 697667 h 1412005"/>
              <a:gd name="connsiteX5" fmla="*/ 1313362 w 1657455"/>
              <a:gd name="connsiteY5" fmla="*/ 1190185 h 1412005"/>
              <a:gd name="connsiteX6" fmla="*/ 868629 w 1657455"/>
              <a:gd name="connsiteY6" fmla="*/ 1395321 h 1412005"/>
              <a:gd name="connsiteX7" fmla="*/ 257447 w 1657455"/>
              <a:gd name="connsiteY7" fmla="*/ 1320813 h 1412005"/>
              <a:gd name="connsiteX8" fmla="*/ 3614 w 1657455"/>
              <a:gd name="connsiteY8" fmla="*/ 665010 h 1412005"/>
              <a:gd name="connsiteX0" fmla="*/ 149 w 1653990"/>
              <a:gd name="connsiteY0" fmla="*/ 665010 h 1395351"/>
              <a:gd name="connsiteX1" fmla="*/ 428152 w 1653990"/>
              <a:gd name="connsiteY1" fmla="*/ 308441 h 1395351"/>
              <a:gd name="connsiteX2" fmla="*/ 865164 w 1653990"/>
              <a:gd name="connsiteY2" fmla="*/ 13 h 1395351"/>
              <a:gd name="connsiteX3" fmla="*/ 1222811 w 1653990"/>
              <a:gd name="connsiteY3" fmla="*/ 319328 h 1395351"/>
              <a:gd name="connsiteX4" fmla="*/ 1653979 w 1653990"/>
              <a:gd name="connsiteY4" fmla="*/ 697667 h 1395351"/>
              <a:gd name="connsiteX5" fmla="*/ 1309897 w 1653990"/>
              <a:gd name="connsiteY5" fmla="*/ 1190185 h 1395351"/>
              <a:gd name="connsiteX6" fmla="*/ 865164 w 1653990"/>
              <a:gd name="connsiteY6" fmla="*/ 1395321 h 1395351"/>
              <a:gd name="connsiteX7" fmla="*/ 384610 w 1653990"/>
              <a:gd name="connsiteY7" fmla="*/ 1201070 h 1395351"/>
              <a:gd name="connsiteX8" fmla="*/ 149 w 1653990"/>
              <a:gd name="connsiteY8" fmla="*/ 665010 h 1395351"/>
              <a:gd name="connsiteX0" fmla="*/ 149 w 1653990"/>
              <a:gd name="connsiteY0" fmla="*/ 665010 h 1536846"/>
              <a:gd name="connsiteX1" fmla="*/ 428152 w 1653990"/>
              <a:gd name="connsiteY1" fmla="*/ 308441 h 1536846"/>
              <a:gd name="connsiteX2" fmla="*/ 865164 w 1653990"/>
              <a:gd name="connsiteY2" fmla="*/ 13 h 1536846"/>
              <a:gd name="connsiteX3" fmla="*/ 1222811 w 1653990"/>
              <a:gd name="connsiteY3" fmla="*/ 319328 h 1536846"/>
              <a:gd name="connsiteX4" fmla="*/ 1653979 w 1653990"/>
              <a:gd name="connsiteY4" fmla="*/ 697667 h 1536846"/>
              <a:gd name="connsiteX5" fmla="*/ 1309897 w 1653990"/>
              <a:gd name="connsiteY5" fmla="*/ 1190185 h 1536846"/>
              <a:gd name="connsiteX6" fmla="*/ 876049 w 1653990"/>
              <a:gd name="connsiteY6" fmla="*/ 1536835 h 1536846"/>
              <a:gd name="connsiteX7" fmla="*/ 384610 w 1653990"/>
              <a:gd name="connsiteY7" fmla="*/ 1201070 h 1536846"/>
              <a:gd name="connsiteX8" fmla="*/ 149 w 1653990"/>
              <a:gd name="connsiteY8" fmla="*/ 665010 h 1536846"/>
              <a:gd name="connsiteX0" fmla="*/ 149 w 1653986"/>
              <a:gd name="connsiteY0" fmla="*/ 665010 h 1538009"/>
              <a:gd name="connsiteX1" fmla="*/ 428152 w 1653986"/>
              <a:gd name="connsiteY1" fmla="*/ 308441 h 1538009"/>
              <a:gd name="connsiteX2" fmla="*/ 865164 w 1653986"/>
              <a:gd name="connsiteY2" fmla="*/ 13 h 1538009"/>
              <a:gd name="connsiteX3" fmla="*/ 1222811 w 1653986"/>
              <a:gd name="connsiteY3" fmla="*/ 319328 h 1538009"/>
              <a:gd name="connsiteX4" fmla="*/ 1653979 w 1653986"/>
              <a:gd name="connsiteY4" fmla="*/ 697667 h 1538009"/>
              <a:gd name="connsiteX5" fmla="*/ 1201040 w 1653986"/>
              <a:gd name="connsiteY5" fmla="*/ 1081328 h 1538009"/>
              <a:gd name="connsiteX6" fmla="*/ 876049 w 1653986"/>
              <a:gd name="connsiteY6" fmla="*/ 1536835 h 1538009"/>
              <a:gd name="connsiteX7" fmla="*/ 384610 w 1653986"/>
              <a:gd name="connsiteY7" fmla="*/ 1201070 h 1538009"/>
              <a:gd name="connsiteX8" fmla="*/ 149 w 1653986"/>
              <a:gd name="connsiteY8" fmla="*/ 665010 h 1538009"/>
              <a:gd name="connsiteX0" fmla="*/ 149 w 1662295"/>
              <a:gd name="connsiteY0" fmla="*/ 665010 h 1538009"/>
              <a:gd name="connsiteX1" fmla="*/ 428152 w 1662295"/>
              <a:gd name="connsiteY1" fmla="*/ 308441 h 1538009"/>
              <a:gd name="connsiteX2" fmla="*/ 865164 w 1662295"/>
              <a:gd name="connsiteY2" fmla="*/ 13 h 1538009"/>
              <a:gd name="connsiteX3" fmla="*/ 1222811 w 1662295"/>
              <a:gd name="connsiteY3" fmla="*/ 319328 h 1538009"/>
              <a:gd name="connsiteX4" fmla="*/ 1653979 w 1662295"/>
              <a:gd name="connsiteY4" fmla="*/ 697667 h 1538009"/>
              <a:gd name="connsiteX5" fmla="*/ 1484067 w 1662295"/>
              <a:gd name="connsiteY5" fmla="*/ 907154 h 1538009"/>
              <a:gd name="connsiteX6" fmla="*/ 1201040 w 1662295"/>
              <a:gd name="connsiteY6" fmla="*/ 1081328 h 1538009"/>
              <a:gd name="connsiteX7" fmla="*/ 876049 w 1662295"/>
              <a:gd name="connsiteY7" fmla="*/ 1536835 h 1538009"/>
              <a:gd name="connsiteX8" fmla="*/ 384610 w 1662295"/>
              <a:gd name="connsiteY8" fmla="*/ 1201070 h 1538009"/>
              <a:gd name="connsiteX9" fmla="*/ 149 w 1662295"/>
              <a:gd name="connsiteY9" fmla="*/ 665010 h 1538009"/>
              <a:gd name="connsiteX0" fmla="*/ 18675 w 1680821"/>
              <a:gd name="connsiteY0" fmla="*/ 665010 h 1537967"/>
              <a:gd name="connsiteX1" fmla="*/ 446678 w 1680821"/>
              <a:gd name="connsiteY1" fmla="*/ 308441 h 1537967"/>
              <a:gd name="connsiteX2" fmla="*/ 883690 w 1680821"/>
              <a:gd name="connsiteY2" fmla="*/ 13 h 1537967"/>
              <a:gd name="connsiteX3" fmla="*/ 1241337 w 1680821"/>
              <a:gd name="connsiteY3" fmla="*/ 319328 h 1537967"/>
              <a:gd name="connsiteX4" fmla="*/ 1672505 w 1680821"/>
              <a:gd name="connsiteY4" fmla="*/ 697667 h 1537967"/>
              <a:gd name="connsiteX5" fmla="*/ 1502593 w 1680821"/>
              <a:gd name="connsiteY5" fmla="*/ 907154 h 1537967"/>
              <a:gd name="connsiteX6" fmla="*/ 1219566 w 1680821"/>
              <a:gd name="connsiteY6" fmla="*/ 1081328 h 1537967"/>
              <a:gd name="connsiteX7" fmla="*/ 894575 w 1680821"/>
              <a:gd name="connsiteY7" fmla="*/ 1536835 h 1537967"/>
              <a:gd name="connsiteX8" fmla="*/ 403136 w 1680821"/>
              <a:gd name="connsiteY8" fmla="*/ 1201070 h 1537967"/>
              <a:gd name="connsiteX9" fmla="*/ 109222 w 1680821"/>
              <a:gd name="connsiteY9" fmla="*/ 896268 h 1537967"/>
              <a:gd name="connsiteX10" fmla="*/ 18675 w 1680821"/>
              <a:gd name="connsiteY10" fmla="*/ 665010 h 1537967"/>
              <a:gd name="connsiteX0" fmla="*/ 18675 w 1680821"/>
              <a:gd name="connsiteY0" fmla="*/ 670218 h 1543175"/>
              <a:gd name="connsiteX1" fmla="*/ 446678 w 1680821"/>
              <a:gd name="connsiteY1" fmla="*/ 313649 h 1543175"/>
              <a:gd name="connsiteX2" fmla="*/ 653507 w 1680821"/>
              <a:gd name="connsiteY2" fmla="*/ 139476 h 1543175"/>
              <a:gd name="connsiteX3" fmla="*/ 883690 w 1680821"/>
              <a:gd name="connsiteY3" fmla="*/ 5221 h 1543175"/>
              <a:gd name="connsiteX4" fmla="*/ 1241337 w 1680821"/>
              <a:gd name="connsiteY4" fmla="*/ 324536 h 1543175"/>
              <a:gd name="connsiteX5" fmla="*/ 1672505 w 1680821"/>
              <a:gd name="connsiteY5" fmla="*/ 702875 h 1543175"/>
              <a:gd name="connsiteX6" fmla="*/ 1502593 w 1680821"/>
              <a:gd name="connsiteY6" fmla="*/ 912362 h 1543175"/>
              <a:gd name="connsiteX7" fmla="*/ 1219566 w 1680821"/>
              <a:gd name="connsiteY7" fmla="*/ 1086536 h 1543175"/>
              <a:gd name="connsiteX8" fmla="*/ 894575 w 1680821"/>
              <a:gd name="connsiteY8" fmla="*/ 1542043 h 1543175"/>
              <a:gd name="connsiteX9" fmla="*/ 403136 w 1680821"/>
              <a:gd name="connsiteY9" fmla="*/ 1206278 h 1543175"/>
              <a:gd name="connsiteX10" fmla="*/ 109222 w 1680821"/>
              <a:gd name="connsiteY10" fmla="*/ 901476 h 1543175"/>
              <a:gd name="connsiteX11" fmla="*/ 18675 w 1680821"/>
              <a:gd name="connsiteY11" fmla="*/ 670218 h 1543175"/>
              <a:gd name="connsiteX0" fmla="*/ 18675 w 1680821"/>
              <a:gd name="connsiteY0" fmla="*/ 670218 h 1550471"/>
              <a:gd name="connsiteX1" fmla="*/ 446678 w 1680821"/>
              <a:gd name="connsiteY1" fmla="*/ 313649 h 1550471"/>
              <a:gd name="connsiteX2" fmla="*/ 653507 w 1680821"/>
              <a:gd name="connsiteY2" fmla="*/ 139476 h 1550471"/>
              <a:gd name="connsiteX3" fmla="*/ 883690 w 1680821"/>
              <a:gd name="connsiteY3" fmla="*/ 5221 h 1550471"/>
              <a:gd name="connsiteX4" fmla="*/ 1241337 w 1680821"/>
              <a:gd name="connsiteY4" fmla="*/ 324536 h 1550471"/>
              <a:gd name="connsiteX5" fmla="*/ 1672505 w 1680821"/>
              <a:gd name="connsiteY5" fmla="*/ 702875 h 1550471"/>
              <a:gd name="connsiteX6" fmla="*/ 1502593 w 1680821"/>
              <a:gd name="connsiteY6" fmla="*/ 912362 h 1550471"/>
              <a:gd name="connsiteX7" fmla="*/ 1219566 w 1680821"/>
              <a:gd name="connsiteY7" fmla="*/ 1086536 h 1550471"/>
              <a:gd name="connsiteX8" fmla="*/ 894575 w 1680821"/>
              <a:gd name="connsiteY8" fmla="*/ 1542043 h 1550471"/>
              <a:gd name="connsiteX9" fmla="*/ 577307 w 1680821"/>
              <a:gd name="connsiteY9" fmla="*/ 1369562 h 1550471"/>
              <a:gd name="connsiteX10" fmla="*/ 403136 w 1680821"/>
              <a:gd name="connsiteY10" fmla="*/ 1206278 h 1550471"/>
              <a:gd name="connsiteX11" fmla="*/ 109222 w 1680821"/>
              <a:gd name="connsiteY11" fmla="*/ 901476 h 1550471"/>
              <a:gd name="connsiteX12" fmla="*/ 18675 w 1680821"/>
              <a:gd name="connsiteY12" fmla="*/ 670218 h 1550471"/>
              <a:gd name="connsiteX0" fmla="*/ 18675 w 1680821"/>
              <a:gd name="connsiteY0" fmla="*/ 670218 h 1542915"/>
              <a:gd name="connsiteX1" fmla="*/ 446678 w 1680821"/>
              <a:gd name="connsiteY1" fmla="*/ 313649 h 1542915"/>
              <a:gd name="connsiteX2" fmla="*/ 653507 w 1680821"/>
              <a:gd name="connsiteY2" fmla="*/ 139476 h 1542915"/>
              <a:gd name="connsiteX3" fmla="*/ 883690 w 1680821"/>
              <a:gd name="connsiteY3" fmla="*/ 5221 h 1542915"/>
              <a:gd name="connsiteX4" fmla="*/ 1241337 w 1680821"/>
              <a:gd name="connsiteY4" fmla="*/ 324536 h 1542915"/>
              <a:gd name="connsiteX5" fmla="*/ 1672505 w 1680821"/>
              <a:gd name="connsiteY5" fmla="*/ 702875 h 1542915"/>
              <a:gd name="connsiteX6" fmla="*/ 1502593 w 1680821"/>
              <a:gd name="connsiteY6" fmla="*/ 912362 h 1542915"/>
              <a:gd name="connsiteX7" fmla="*/ 1219566 w 1680821"/>
              <a:gd name="connsiteY7" fmla="*/ 1086536 h 1542915"/>
              <a:gd name="connsiteX8" fmla="*/ 1088936 w 1680821"/>
              <a:gd name="connsiteY8" fmla="*/ 1293362 h 1542915"/>
              <a:gd name="connsiteX9" fmla="*/ 894575 w 1680821"/>
              <a:gd name="connsiteY9" fmla="*/ 1542043 h 1542915"/>
              <a:gd name="connsiteX10" fmla="*/ 577307 w 1680821"/>
              <a:gd name="connsiteY10" fmla="*/ 1369562 h 1542915"/>
              <a:gd name="connsiteX11" fmla="*/ 403136 w 1680821"/>
              <a:gd name="connsiteY11" fmla="*/ 1206278 h 1542915"/>
              <a:gd name="connsiteX12" fmla="*/ 109222 w 1680821"/>
              <a:gd name="connsiteY12" fmla="*/ 901476 h 1542915"/>
              <a:gd name="connsiteX13" fmla="*/ 18675 w 1680821"/>
              <a:gd name="connsiteY13" fmla="*/ 670218 h 1542915"/>
              <a:gd name="connsiteX0" fmla="*/ 20972 w 1683118"/>
              <a:gd name="connsiteY0" fmla="*/ 670218 h 1542915"/>
              <a:gd name="connsiteX1" fmla="*/ 482313 w 1683118"/>
              <a:gd name="connsiteY1" fmla="*/ 394611 h 1542915"/>
              <a:gd name="connsiteX2" fmla="*/ 655804 w 1683118"/>
              <a:gd name="connsiteY2" fmla="*/ 139476 h 1542915"/>
              <a:gd name="connsiteX3" fmla="*/ 885987 w 1683118"/>
              <a:gd name="connsiteY3" fmla="*/ 5221 h 1542915"/>
              <a:gd name="connsiteX4" fmla="*/ 1243634 w 1683118"/>
              <a:gd name="connsiteY4" fmla="*/ 324536 h 1542915"/>
              <a:gd name="connsiteX5" fmla="*/ 1674802 w 1683118"/>
              <a:gd name="connsiteY5" fmla="*/ 702875 h 1542915"/>
              <a:gd name="connsiteX6" fmla="*/ 1504890 w 1683118"/>
              <a:gd name="connsiteY6" fmla="*/ 912362 h 1542915"/>
              <a:gd name="connsiteX7" fmla="*/ 1221863 w 1683118"/>
              <a:gd name="connsiteY7" fmla="*/ 1086536 h 1542915"/>
              <a:gd name="connsiteX8" fmla="*/ 1091233 w 1683118"/>
              <a:gd name="connsiteY8" fmla="*/ 1293362 h 1542915"/>
              <a:gd name="connsiteX9" fmla="*/ 896872 w 1683118"/>
              <a:gd name="connsiteY9" fmla="*/ 1542043 h 1542915"/>
              <a:gd name="connsiteX10" fmla="*/ 579604 w 1683118"/>
              <a:gd name="connsiteY10" fmla="*/ 1369562 h 1542915"/>
              <a:gd name="connsiteX11" fmla="*/ 405433 w 1683118"/>
              <a:gd name="connsiteY11" fmla="*/ 1206278 h 1542915"/>
              <a:gd name="connsiteX12" fmla="*/ 111519 w 1683118"/>
              <a:gd name="connsiteY12" fmla="*/ 901476 h 1542915"/>
              <a:gd name="connsiteX13" fmla="*/ 20972 w 1683118"/>
              <a:gd name="connsiteY13" fmla="*/ 670218 h 1542915"/>
              <a:gd name="connsiteX0" fmla="*/ 16567 w 1716813"/>
              <a:gd name="connsiteY0" fmla="*/ 627355 h 1542915"/>
              <a:gd name="connsiteX1" fmla="*/ 516008 w 1716813"/>
              <a:gd name="connsiteY1" fmla="*/ 394611 h 1542915"/>
              <a:gd name="connsiteX2" fmla="*/ 689499 w 1716813"/>
              <a:gd name="connsiteY2" fmla="*/ 139476 h 1542915"/>
              <a:gd name="connsiteX3" fmla="*/ 919682 w 1716813"/>
              <a:gd name="connsiteY3" fmla="*/ 5221 h 1542915"/>
              <a:gd name="connsiteX4" fmla="*/ 1277329 w 1716813"/>
              <a:gd name="connsiteY4" fmla="*/ 324536 h 1542915"/>
              <a:gd name="connsiteX5" fmla="*/ 1708497 w 1716813"/>
              <a:gd name="connsiteY5" fmla="*/ 702875 h 1542915"/>
              <a:gd name="connsiteX6" fmla="*/ 1538585 w 1716813"/>
              <a:gd name="connsiteY6" fmla="*/ 912362 h 1542915"/>
              <a:gd name="connsiteX7" fmla="*/ 1255558 w 1716813"/>
              <a:gd name="connsiteY7" fmla="*/ 1086536 h 1542915"/>
              <a:gd name="connsiteX8" fmla="*/ 1124928 w 1716813"/>
              <a:gd name="connsiteY8" fmla="*/ 1293362 h 1542915"/>
              <a:gd name="connsiteX9" fmla="*/ 930567 w 1716813"/>
              <a:gd name="connsiteY9" fmla="*/ 1542043 h 1542915"/>
              <a:gd name="connsiteX10" fmla="*/ 613299 w 1716813"/>
              <a:gd name="connsiteY10" fmla="*/ 1369562 h 1542915"/>
              <a:gd name="connsiteX11" fmla="*/ 439128 w 1716813"/>
              <a:gd name="connsiteY11" fmla="*/ 1206278 h 1542915"/>
              <a:gd name="connsiteX12" fmla="*/ 145214 w 1716813"/>
              <a:gd name="connsiteY12" fmla="*/ 901476 h 1542915"/>
              <a:gd name="connsiteX13" fmla="*/ 16567 w 1716813"/>
              <a:gd name="connsiteY13" fmla="*/ 627355 h 1542915"/>
              <a:gd name="connsiteX0" fmla="*/ 16567 w 1716813"/>
              <a:gd name="connsiteY0" fmla="*/ 664330 h 1579890"/>
              <a:gd name="connsiteX1" fmla="*/ 516008 w 1716813"/>
              <a:gd name="connsiteY1" fmla="*/ 431586 h 1579890"/>
              <a:gd name="connsiteX2" fmla="*/ 689499 w 1716813"/>
              <a:gd name="connsiteY2" fmla="*/ 176451 h 1579890"/>
              <a:gd name="connsiteX3" fmla="*/ 891107 w 1716813"/>
              <a:gd name="connsiteY3" fmla="*/ 4096 h 1579890"/>
              <a:gd name="connsiteX4" fmla="*/ 1277329 w 1716813"/>
              <a:gd name="connsiteY4" fmla="*/ 361511 h 1579890"/>
              <a:gd name="connsiteX5" fmla="*/ 1708497 w 1716813"/>
              <a:gd name="connsiteY5" fmla="*/ 739850 h 1579890"/>
              <a:gd name="connsiteX6" fmla="*/ 1538585 w 1716813"/>
              <a:gd name="connsiteY6" fmla="*/ 949337 h 1579890"/>
              <a:gd name="connsiteX7" fmla="*/ 1255558 w 1716813"/>
              <a:gd name="connsiteY7" fmla="*/ 1123511 h 1579890"/>
              <a:gd name="connsiteX8" fmla="*/ 1124928 w 1716813"/>
              <a:gd name="connsiteY8" fmla="*/ 1330337 h 1579890"/>
              <a:gd name="connsiteX9" fmla="*/ 930567 w 1716813"/>
              <a:gd name="connsiteY9" fmla="*/ 1579018 h 1579890"/>
              <a:gd name="connsiteX10" fmla="*/ 613299 w 1716813"/>
              <a:gd name="connsiteY10" fmla="*/ 1406537 h 1579890"/>
              <a:gd name="connsiteX11" fmla="*/ 439128 w 1716813"/>
              <a:gd name="connsiteY11" fmla="*/ 1243253 h 1579890"/>
              <a:gd name="connsiteX12" fmla="*/ 145214 w 1716813"/>
              <a:gd name="connsiteY12" fmla="*/ 938451 h 1579890"/>
              <a:gd name="connsiteX13" fmla="*/ 16567 w 1716813"/>
              <a:gd name="connsiteY13" fmla="*/ 664330 h 1579890"/>
              <a:gd name="connsiteX0" fmla="*/ 8730 w 1708976"/>
              <a:gd name="connsiteY0" fmla="*/ 664330 h 1579890"/>
              <a:gd name="connsiteX1" fmla="*/ 374821 w 1708976"/>
              <a:gd name="connsiteY1" fmla="*/ 455398 h 1579890"/>
              <a:gd name="connsiteX2" fmla="*/ 681662 w 1708976"/>
              <a:gd name="connsiteY2" fmla="*/ 176451 h 1579890"/>
              <a:gd name="connsiteX3" fmla="*/ 883270 w 1708976"/>
              <a:gd name="connsiteY3" fmla="*/ 4096 h 1579890"/>
              <a:gd name="connsiteX4" fmla="*/ 1269492 w 1708976"/>
              <a:gd name="connsiteY4" fmla="*/ 361511 h 1579890"/>
              <a:gd name="connsiteX5" fmla="*/ 1700660 w 1708976"/>
              <a:gd name="connsiteY5" fmla="*/ 739850 h 1579890"/>
              <a:gd name="connsiteX6" fmla="*/ 1530748 w 1708976"/>
              <a:gd name="connsiteY6" fmla="*/ 949337 h 1579890"/>
              <a:gd name="connsiteX7" fmla="*/ 1247721 w 1708976"/>
              <a:gd name="connsiteY7" fmla="*/ 1123511 h 1579890"/>
              <a:gd name="connsiteX8" fmla="*/ 1117091 w 1708976"/>
              <a:gd name="connsiteY8" fmla="*/ 1330337 h 1579890"/>
              <a:gd name="connsiteX9" fmla="*/ 922730 w 1708976"/>
              <a:gd name="connsiteY9" fmla="*/ 1579018 h 1579890"/>
              <a:gd name="connsiteX10" fmla="*/ 605462 w 1708976"/>
              <a:gd name="connsiteY10" fmla="*/ 1406537 h 1579890"/>
              <a:gd name="connsiteX11" fmla="*/ 431291 w 1708976"/>
              <a:gd name="connsiteY11" fmla="*/ 1243253 h 1579890"/>
              <a:gd name="connsiteX12" fmla="*/ 137377 w 1708976"/>
              <a:gd name="connsiteY12" fmla="*/ 938451 h 1579890"/>
              <a:gd name="connsiteX13" fmla="*/ 8730 w 1708976"/>
              <a:gd name="connsiteY13" fmla="*/ 664330 h 1579890"/>
              <a:gd name="connsiteX0" fmla="*/ 8730 w 1708976"/>
              <a:gd name="connsiteY0" fmla="*/ 663937 h 1579497"/>
              <a:gd name="connsiteX1" fmla="*/ 374821 w 1708976"/>
              <a:gd name="connsiteY1" fmla="*/ 455005 h 1579497"/>
              <a:gd name="connsiteX2" fmla="*/ 459186 w 1708976"/>
              <a:gd name="connsiteY2" fmla="*/ 172657 h 1579497"/>
              <a:gd name="connsiteX3" fmla="*/ 681662 w 1708976"/>
              <a:gd name="connsiteY3" fmla="*/ 176058 h 1579497"/>
              <a:gd name="connsiteX4" fmla="*/ 883270 w 1708976"/>
              <a:gd name="connsiteY4" fmla="*/ 3703 h 1579497"/>
              <a:gd name="connsiteX5" fmla="*/ 1269492 w 1708976"/>
              <a:gd name="connsiteY5" fmla="*/ 361118 h 1579497"/>
              <a:gd name="connsiteX6" fmla="*/ 1700660 w 1708976"/>
              <a:gd name="connsiteY6" fmla="*/ 739457 h 1579497"/>
              <a:gd name="connsiteX7" fmla="*/ 1530748 w 1708976"/>
              <a:gd name="connsiteY7" fmla="*/ 948944 h 1579497"/>
              <a:gd name="connsiteX8" fmla="*/ 1247721 w 1708976"/>
              <a:gd name="connsiteY8" fmla="*/ 1123118 h 1579497"/>
              <a:gd name="connsiteX9" fmla="*/ 1117091 w 1708976"/>
              <a:gd name="connsiteY9" fmla="*/ 1329944 h 1579497"/>
              <a:gd name="connsiteX10" fmla="*/ 922730 w 1708976"/>
              <a:gd name="connsiteY10" fmla="*/ 1578625 h 1579497"/>
              <a:gd name="connsiteX11" fmla="*/ 605462 w 1708976"/>
              <a:gd name="connsiteY11" fmla="*/ 1406144 h 1579497"/>
              <a:gd name="connsiteX12" fmla="*/ 431291 w 1708976"/>
              <a:gd name="connsiteY12" fmla="*/ 1242860 h 1579497"/>
              <a:gd name="connsiteX13" fmla="*/ 137377 w 1708976"/>
              <a:gd name="connsiteY13" fmla="*/ 938058 h 1579497"/>
              <a:gd name="connsiteX14" fmla="*/ 8730 w 1708976"/>
              <a:gd name="connsiteY14" fmla="*/ 663937 h 1579497"/>
              <a:gd name="connsiteX0" fmla="*/ 6217 w 1706463"/>
              <a:gd name="connsiteY0" fmla="*/ 663937 h 1579497"/>
              <a:gd name="connsiteX1" fmla="*/ 324683 w 1706463"/>
              <a:gd name="connsiteY1" fmla="*/ 493105 h 1579497"/>
              <a:gd name="connsiteX2" fmla="*/ 456673 w 1706463"/>
              <a:gd name="connsiteY2" fmla="*/ 172657 h 1579497"/>
              <a:gd name="connsiteX3" fmla="*/ 679149 w 1706463"/>
              <a:gd name="connsiteY3" fmla="*/ 176058 h 1579497"/>
              <a:gd name="connsiteX4" fmla="*/ 880757 w 1706463"/>
              <a:gd name="connsiteY4" fmla="*/ 3703 h 1579497"/>
              <a:gd name="connsiteX5" fmla="*/ 1266979 w 1706463"/>
              <a:gd name="connsiteY5" fmla="*/ 361118 h 1579497"/>
              <a:gd name="connsiteX6" fmla="*/ 1698147 w 1706463"/>
              <a:gd name="connsiteY6" fmla="*/ 739457 h 1579497"/>
              <a:gd name="connsiteX7" fmla="*/ 1528235 w 1706463"/>
              <a:gd name="connsiteY7" fmla="*/ 948944 h 1579497"/>
              <a:gd name="connsiteX8" fmla="*/ 1245208 w 1706463"/>
              <a:gd name="connsiteY8" fmla="*/ 1123118 h 1579497"/>
              <a:gd name="connsiteX9" fmla="*/ 1114578 w 1706463"/>
              <a:gd name="connsiteY9" fmla="*/ 1329944 h 1579497"/>
              <a:gd name="connsiteX10" fmla="*/ 920217 w 1706463"/>
              <a:gd name="connsiteY10" fmla="*/ 1578625 h 1579497"/>
              <a:gd name="connsiteX11" fmla="*/ 602949 w 1706463"/>
              <a:gd name="connsiteY11" fmla="*/ 1406144 h 1579497"/>
              <a:gd name="connsiteX12" fmla="*/ 428778 w 1706463"/>
              <a:gd name="connsiteY12" fmla="*/ 1242860 h 1579497"/>
              <a:gd name="connsiteX13" fmla="*/ 134864 w 1706463"/>
              <a:gd name="connsiteY13" fmla="*/ 938058 h 1579497"/>
              <a:gd name="connsiteX14" fmla="*/ 6217 w 1706463"/>
              <a:gd name="connsiteY14" fmla="*/ 663937 h 1579497"/>
              <a:gd name="connsiteX0" fmla="*/ 778 w 1701024"/>
              <a:gd name="connsiteY0" fmla="*/ 663937 h 1579497"/>
              <a:gd name="connsiteX1" fmla="*/ 319244 w 1701024"/>
              <a:gd name="connsiteY1" fmla="*/ 493105 h 1579497"/>
              <a:gd name="connsiteX2" fmla="*/ 451234 w 1701024"/>
              <a:gd name="connsiteY2" fmla="*/ 172657 h 1579497"/>
              <a:gd name="connsiteX3" fmla="*/ 673710 w 1701024"/>
              <a:gd name="connsiteY3" fmla="*/ 176058 h 1579497"/>
              <a:gd name="connsiteX4" fmla="*/ 875318 w 1701024"/>
              <a:gd name="connsiteY4" fmla="*/ 3703 h 1579497"/>
              <a:gd name="connsiteX5" fmla="*/ 1261540 w 1701024"/>
              <a:gd name="connsiteY5" fmla="*/ 361118 h 1579497"/>
              <a:gd name="connsiteX6" fmla="*/ 1692708 w 1701024"/>
              <a:gd name="connsiteY6" fmla="*/ 739457 h 1579497"/>
              <a:gd name="connsiteX7" fmla="*/ 1522796 w 1701024"/>
              <a:gd name="connsiteY7" fmla="*/ 948944 h 1579497"/>
              <a:gd name="connsiteX8" fmla="*/ 1239769 w 1701024"/>
              <a:gd name="connsiteY8" fmla="*/ 1123118 h 1579497"/>
              <a:gd name="connsiteX9" fmla="*/ 1109139 w 1701024"/>
              <a:gd name="connsiteY9" fmla="*/ 1329944 h 1579497"/>
              <a:gd name="connsiteX10" fmla="*/ 914778 w 1701024"/>
              <a:gd name="connsiteY10" fmla="*/ 1578625 h 1579497"/>
              <a:gd name="connsiteX11" fmla="*/ 597510 w 1701024"/>
              <a:gd name="connsiteY11" fmla="*/ 1406144 h 1579497"/>
              <a:gd name="connsiteX12" fmla="*/ 423339 w 1701024"/>
              <a:gd name="connsiteY12" fmla="*/ 1242860 h 1579497"/>
              <a:gd name="connsiteX13" fmla="*/ 234200 w 1701024"/>
              <a:gd name="connsiteY13" fmla="*/ 890433 h 1579497"/>
              <a:gd name="connsiteX14" fmla="*/ 778 w 1701024"/>
              <a:gd name="connsiteY14" fmla="*/ 663937 h 1579497"/>
              <a:gd name="connsiteX0" fmla="*/ 1100 w 1644196"/>
              <a:gd name="connsiteY0" fmla="*/ 663937 h 1579497"/>
              <a:gd name="connsiteX1" fmla="*/ 262416 w 1644196"/>
              <a:gd name="connsiteY1" fmla="*/ 493105 h 1579497"/>
              <a:gd name="connsiteX2" fmla="*/ 394406 w 1644196"/>
              <a:gd name="connsiteY2" fmla="*/ 172657 h 1579497"/>
              <a:gd name="connsiteX3" fmla="*/ 616882 w 1644196"/>
              <a:gd name="connsiteY3" fmla="*/ 176058 h 1579497"/>
              <a:gd name="connsiteX4" fmla="*/ 818490 w 1644196"/>
              <a:gd name="connsiteY4" fmla="*/ 3703 h 1579497"/>
              <a:gd name="connsiteX5" fmla="*/ 1204712 w 1644196"/>
              <a:gd name="connsiteY5" fmla="*/ 361118 h 1579497"/>
              <a:gd name="connsiteX6" fmla="*/ 1635880 w 1644196"/>
              <a:gd name="connsiteY6" fmla="*/ 739457 h 1579497"/>
              <a:gd name="connsiteX7" fmla="*/ 1465968 w 1644196"/>
              <a:gd name="connsiteY7" fmla="*/ 948944 h 1579497"/>
              <a:gd name="connsiteX8" fmla="*/ 1182941 w 1644196"/>
              <a:gd name="connsiteY8" fmla="*/ 1123118 h 1579497"/>
              <a:gd name="connsiteX9" fmla="*/ 1052311 w 1644196"/>
              <a:gd name="connsiteY9" fmla="*/ 1329944 h 1579497"/>
              <a:gd name="connsiteX10" fmla="*/ 857950 w 1644196"/>
              <a:gd name="connsiteY10" fmla="*/ 1578625 h 1579497"/>
              <a:gd name="connsiteX11" fmla="*/ 540682 w 1644196"/>
              <a:gd name="connsiteY11" fmla="*/ 1406144 h 1579497"/>
              <a:gd name="connsiteX12" fmla="*/ 366511 w 1644196"/>
              <a:gd name="connsiteY12" fmla="*/ 1242860 h 1579497"/>
              <a:gd name="connsiteX13" fmla="*/ 177372 w 1644196"/>
              <a:gd name="connsiteY13" fmla="*/ 890433 h 1579497"/>
              <a:gd name="connsiteX14" fmla="*/ 1100 w 1644196"/>
              <a:gd name="connsiteY14" fmla="*/ 663937 h 1579497"/>
              <a:gd name="connsiteX0" fmla="*/ 1100 w 1644196"/>
              <a:gd name="connsiteY0" fmla="*/ 663937 h 1579497"/>
              <a:gd name="connsiteX1" fmla="*/ 262416 w 1644196"/>
              <a:gd name="connsiteY1" fmla="*/ 493105 h 1579497"/>
              <a:gd name="connsiteX2" fmla="*/ 394406 w 1644196"/>
              <a:gd name="connsiteY2" fmla="*/ 172657 h 1579497"/>
              <a:gd name="connsiteX3" fmla="*/ 616882 w 1644196"/>
              <a:gd name="connsiteY3" fmla="*/ 176058 h 1579497"/>
              <a:gd name="connsiteX4" fmla="*/ 818490 w 1644196"/>
              <a:gd name="connsiteY4" fmla="*/ 3703 h 1579497"/>
              <a:gd name="connsiteX5" fmla="*/ 1204712 w 1644196"/>
              <a:gd name="connsiteY5" fmla="*/ 361118 h 1579497"/>
              <a:gd name="connsiteX6" fmla="*/ 1635880 w 1644196"/>
              <a:gd name="connsiteY6" fmla="*/ 739457 h 1579497"/>
              <a:gd name="connsiteX7" fmla="*/ 1465968 w 1644196"/>
              <a:gd name="connsiteY7" fmla="*/ 948944 h 1579497"/>
              <a:gd name="connsiteX8" fmla="*/ 1182941 w 1644196"/>
              <a:gd name="connsiteY8" fmla="*/ 1123118 h 1579497"/>
              <a:gd name="connsiteX9" fmla="*/ 1052311 w 1644196"/>
              <a:gd name="connsiteY9" fmla="*/ 1329944 h 1579497"/>
              <a:gd name="connsiteX10" fmla="*/ 857950 w 1644196"/>
              <a:gd name="connsiteY10" fmla="*/ 1578625 h 1579497"/>
              <a:gd name="connsiteX11" fmla="*/ 540682 w 1644196"/>
              <a:gd name="connsiteY11" fmla="*/ 1406144 h 1579497"/>
              <a:gd name="connsiteX12" fmla="*/ 218873 w 1644196"/>
              <a:gd name="connsiteY12" fmla="*/ 1228572 h 1579497"/>
              <a:gd name="connsiteX13" fmla="*/ 177372 w 1644196"/>
              <a:gd name="connsiteY13" fmla="*/ 890433 h 1579497"/>
              <a:gd name="connsiteX14" fmla="*/ 1100 w 1644196"/>
              <a:gd name="connsiteY14" fmla="*/ 663937 h 1579497"/>
              <a:gd name="connsiteX0" fmla="*/ 1100 w 1644196"/>
              <a:gd name="connsiteY0" fmla="*/ 663937 h 1578878"/>
              <a:gd name="connsiteX1" fmla="*/ 262416 w 1644196"/>
              <a:gd name="connsiteY1" fmla="*/ 493105 h 1578878"/>
              <a:gd name="connsiteX2" fmla="*/ 394406 w 1644196"/>
              <a:gd name="connsiteY2" fmla="*/ 172657 h 1578878"/>
              <a:gd name="connsiteX3" fmla="*/ 616882 w 1644196"/>
              <a:gd name="connsiteY3" fmla="*/ 176058 h 1578878"/>
              <a:gd name="connsiteX4" fmla="*/ 818490 w 1644196"/>
              <a:gd name="connsiteY4" fmla="*/ 3703 h 1578878"/>
              <a:gd name="connsiteX5" fmla="*/ 1204712 w 1644196"/>
              <a:gd name="connsiteY5" fmla="*/ 361118 h 1578878"/>
              <a:gd name="connsiteX6" fmla="*/ 1635880 w 1644196"/>
              <a:gd name="connsiteY6" fmla="*/ 739457 h 1578878"/>
              <a:gd name="connsiteX7" fmla="*/ 1465968 w 1644196"/>
              <a:gd name="connsiteY7" fmla="*/ 948944 h 1578878"/>
              <a:gd name="connsiteX8" fmla="*/ 1182941 w 1644196"/>
              <a:gd name="connsiteY8" fmla="*/ 1123118 h 1578878"/>
              <a:gd name="connsiteX9" fmla="*/ 1052311 w 1644196"/>
              <a:gd name="connsiteY9" fmla="*/ 1329944 h 1578878"/>
              <a:gd name="connsiteX10" fmla="*/ 857950 w 1644196"/>
              <a:gd name="connsiteY10" fmla="*/ 1578625 h 1578878"/>
              <a:gd name="connsiteX11" fmla="*/ 583545 w 1644196"/>
              <a:gd name="connsiteY11" fmla="*/ 1282319 h 1578878"/>
              <a:gd name="connsiteX12" fmla="*/ 218873 w 1644196"/>
              <a:gd name="connsiteY12" fmla="*/ 1228572 h 1578878"/>
              <a:gd name="connsiteX13" fmla="*/ 177372 w 1644196"/>
              <a:gd name="connsiteY13" fmla="*/ 890433 h 1578878"/>
              <a:gd name="connsiteX14" fmla="*/ 1100 w 1644196"/>
              <a:gd name="connsiteY14" fmla="*/ 663937 h 1578878"/>
              <a:gd name="connsiteX0" fmla="*/ 1100 w 1644196"/>
              <a:gd name="connsiteY0" fmla="*/ 663937 h 1502851"/>
              <a:gd name="connsiteX1" fmla="*/ 262416 w 1644196"/>
              <a:gd name="connsiteY1" fmla="*/ 493105 h 1502851"/>
              <a:gd name="connsiteX2" fmla="*/ 394406 w 1644196"/>
              <a:gd name="connsiteY2" fmla="*/ 172657 h 1502851"/>
              <a:gd name="connsiteX3" fmla="*/ 616882 w 1644196"/>
              <a:gd name="connsiteY3" fmla="*/ 176058 h 1502851"/>
              <a:gd name="connsiteX4" fmla="*/ 818490 w 1644196"/>
              <a:gd name="connsiteY4" fmla="*/ 3703 h 1502851"/>
              <a:gd name="connsiteX5" fmla="*/ 1204712 w 1644196"/>
              <a:gd name="connsiteY5" fmla="*/ 361118 h 1502851"/>
              <a:gd name="connsiteX6" fmla="*/ 1635880 w 1644196"/>
              <a:gd name="connsiteY6" fmla="*/ 739457 h 1502851"/>
              <a:gd name="connsiteX7" fmla="*/ 1465968 w 1644196"/>
              <a:gd name="connsiteY7" fmla="*/ 948944 h 1502851"/>
              <a:gd name="connsiteX8" fmla="*/ 1182941 w 1644196"/>
              <a:gd name="connsiteY8" fmla="*/ 1123118 h 1502851"/>
              <a:gd name="connsiteX9" fmla="*/ 1052311 w 1644196"/>
              <a:gd name="connsiteY9" fmla="*/ 1329944 h 1502851"/>
              <a:gd name="connsiteX10" fmla="*/ 867475 w 1644196"/>
              <a:gd name="connsiteY10" fmla="*/ 1502425 h 1502851"/>
              <a:gd name="connsiteX11" fmla="*/ 583545 w 1644196"/>
              <a:gd name="connsiteY11" fmla="*/ 1282319 h 1502851"/>
              <a:gd name="connsiteX12" fmla="*/ 218873 w 1644196"/>
              <a:gd name="connsiteY12" fmla="*/ 1228572 h 1502851"/>
              <a:gd name="connsiteX13" fmla="*/ 177372 w 1644196"/>
              <a:gd name="connsiteY13" fmla="*/ 890433 h 1502851"/>
              <a:gd name="connsiteX14" fmla="*/ 1100 w 1644196"/>
              <a:gd name="connsiteY14" fmla="*/ 663937 h 1502851"/>
              <a:gd name="connsiteX0" fmla="*/ 1100 w 1644196"/>
              <a:gd name="connsiteY0" fmla="*/ 663937 h 1502469"/>
              <a:gd name="connsiteX1" fmla="*/ 262416 w 1644196"/>
              <a:gd name="connsiteY1" fmla="*/ 493105 h 1502469"/>
              <a:gd name="connsiteX2" fmla="*/ 394406 w 1644196"/>
              <a:gd name="connsiteY2" fmla="*/ 172657 h 1502469"/>
              <a:gd name="connsiteX3" fmla="*/ 616882 w 1644196"/>
              <a:gd name="connsiteY3" fmla="*/ 176058 h 1502469"/>
              <a:gd name="connsiteX4" fmla="*/ 818490 w 1644196"/>
              <a:gd name="connsiteY4" fmla="*/ 3703 h 1502469"/>
              <a:gd name="connsiteX5" fmla="*/ 1204712 w 1644196"/>
              <a:gd name="connsiteY5" fmla="*/ 361118 h 1502469"/>
              <a:gd name="connsiteX6" fmla="*/ 1635880 w 1644196"/>
              <a:gd name="connsiteY6" fmla="*/ 739457 h 1502469"/>
              <a:gd name="connsiteX7" fmla="*/ 1465968 w 1644196"/>
              <a:gd name="connsiteY7" fmla="*/ 948944 h 1502469"/>
              <a:gd name="connsiteX8" fmla="*/ 1182941 w 1644196"/>
              <a:gd name="connsiteY8" fmla="*/ 1123118 h 1502469"/>
              <a:gd name="connsiteX9" fmla="*/ 1009448 w 1644196"/>
              <a:gd name="connsiteY9" fmla="*/ 1263269 h 1502469"/>
              <a:gd name="connsiteX10" fmla="*/ 867475 w 1644196"/>
              <a:gd name="connsiteY10" fmla="*/ 1502425 h 1502469"/>
              <a:gd name="connsiteX11" fmla="*/ 583545 w 1644196"/>
              <a:gd name="connsiteY11" fmla="*/ 1282319 h 1502469"/>
              <a:gd name="connsiteX12" fmla="*/ 218873 w 1644196"/>
              <a:gd name="connsiteY12" fmla="*/ 1228572 h 1502469"/>
              <a:gd name="connsiteX13" fmla="*/ 177372 w 1644196"/>
              <a:gd name="connsiteY13" fmla="*/ 890433 h 1502469"/>
              <a:gd name="connsiteX14" fmla="*/ 1100 w 1644196"/>
              <a:gd name="connsiteY14" fmla="*/ 663937 h 1502469"/>
              <a:gd name="connsiteX0" fmla="*/ 1100 w 1644196"/>
              <a:gd name="connsiteY0" fmla="*/ 663937 h 1502469"/>
              <a:gd name="connsiteX1" fmla="*/ 262416 w 1644196"/>
              <a:gd name="connsiteY1" fmla="*/ 493105 h 1502469"/>
              <a:gd name="connsiteX2" fmla="*/ 394406 w 1644196"/>
              <a:gd name="connsiteY2" fmla="*/ 172657 h 1502469"/>
              <a:gd name="connsiteX3" fmla="*/ 616882 w 1644196"/>
              <a:gd name="connsiteY3" fmla="*/ 176058 h 1502469"/>
              <a:gd name="connsiteX4" fmla="*/ 818490 w 1644196"/>
              <a:gd name="connsiteY4" fmla="*/ 3703 h 1502469"/>
              <a:gd name="connsiteX5" fmla="*/ 1204712 w 1644196"/>
              <a:gd name="connsiteY5" fmla="*/ 361118 h 1502469"/>
              <a:gd name="connsiteX6" fmla="*/ 1635880 w 1644196"/>
              <a:gd name="connsiteY6" fmla="*/ 739457 h 1502469"/>
              <a:gd name="connsiteX7" fmla="*/ 1465968 w 1644196"/>
              <a:gd name="connsiteY7" fmla="*/ 948944 h 1502469"/>
              <a:gd name="connsiteX8" fmla="*/ 1306766 w 1644196"/>
              <a:gd name="connsiteY8" fmla="*/ 1175505 h 1502469"/>
              <a:gd name="connsiteX9" fmla="*/ 1009448 w 1644196"/>
              <a:gd name="connsiteY9" fmla="*/ 1263269 h 1502469"/>
              <a:gd name="connsiteX10" fmla="*/ 867475 w 1644196"/>
              <a:gd name="connsiteY10" fmla="*/ 1502425 h 1502469"/>
              <a:gd name="connsiteX11" fmla="*/ 583545 w 1644196"/>
              <a:gd name="connsiteY11" fmla="*/ 1282319 h 1502469"/>
              <a:gd name="connsiteX12" fmla="*/ 218873 w 1644196"/>
              <a:gd name="connsiteY12" fmla="*/ 1228572 h 1502469"/>
              <a:gd name="connsiteX13" fmla="*/ 177372 w 1644196"/>
              <a:gd name="connsiteY13" fmla="*/ 890433 h 1502469"/>
              <a:gd name="connsiteX14" fmla="*/ 1100 w 1644196"/>
              <a:gd name="connsiteY14" fmla="*/ 663937 h 1502469"/>
              <a:gd name="connsiteX0" fmla="*/ 1100 w 1639890"/>
              <a:gd name="connsiteY0" fmla="*/ 663937 h 1502469"/>
              <a:gd name="connsiteX1" fmla="*/ 262416 w 1639890"/>
              <a:gd name="connsiteY1" fmla="*/ 493105 h 1502469"/>
              <a:gd name="connsiteX2" fmla="*/ 394406 w 1639890"/>
              <a:gd name="connsiteY2" fmla="*/ 172657 h 1502469"/>
              <a:gd name="connsiteX3" fmla="*/ 616882 w 1639890"/>
              <a:gd name="connsiteY3" fmla="*/ 176058 h 1502469"/>
              <a:gd name="connsiteX4" fmla="*/ 818490 w 1639890"/>
              <a:gd name="connsiteY4" fmla="*/ 3703 h 1502469"/>
              <a:gd name="connsiteX5" fmla="*/ 1204712 w 1639890"/>
              <a:gd name="connsiteY5" fmla="*/ 361118 h 1502469"/>
              <a:gd name="connsiteX6" fmla="*/ 1635880 w 1639890"/>
              <a:gd name="connsiteY6" fmla="*/ 739457 h 1502469"/>
              <a:gd name="connsiteX7" fmla="*/ 1280231 w 1639890"/>
              <a:gd name="connsiteY7" fmla="*/ 877507 h 1502469"/>
              <a:gd name="connsiteX8" fmla="*/ 1306766 w 1639890"/>
              <a:gd name="connsiteY8" fmla="*/ 1175505 h 1502469"/>
              <a:gd name="connsiteX9" fmla="*/ 1009448 w 1639890"/>
              <a:gd name="connsiteY9" fmla="*/ 1263269 h 1502469"/>
              <a:gd name="connsiteX10" fmla="*/ 867475 w 1639890"/>
              <a:gd name="connsiteY10" fmla="*/ 1502425 h 1502469"/>
              <a:gd name="connsiteX11" fmla="*/ 583545 w 1639890"/>
              <a:gd name="connsiteY11" fmla="*/ 1282319 h 1502469"/>
              <a:gd name="connsiteX12" fmla="*/ 218873 w 1639890"/>
              <a:gd name="connsiteY12" fmla="*/ 1228572 h 1502469"/>
              <a:gd name="connsiteX13" fmla="*/ 177372 w 1639890"/>
              <a:gd name="connsiteY13" fmla="*/ 890433 h 1502469"/>
              <a:gd name="connsiteX14" fmla="*/ 1100 w 1639890"/>
              <a:gd name="connsiteY14" fmla="*/ 663937 h 1502469"/>
              <a:gd name="connsiteX0" fmla="*/ 1100 w 1639890"/>
              <a:gd name="connsiteY0" fmla="*/ 663147 h 1501679"/>
              <a:gd name="connsiteX1" fmla="*/ 262416 w 1639890"/>
              <a:gd name="connsiteY1" fmla="*/ 492315 h 1501679"/>
              <a:gd name="connsiteX2" fmla="*/ 394406 w 1639890"/>
              <a:gd name="connsiteY2" fmla="*/ 171867 h 1501679"/>
              <a:gd name="connsiteX3" fmla="*/ 616882 w 1639890"/>
              <a:gd name="connsiteY3" fmla="*/ 175268 h 1501679"/>
              <a:gd name="connsiteX4" fmla="*/ 818490 w 1639890"/>
              <a:gd name="connsiteY4" fmla="*/ 2913 h 1501679"/>
              <a:gd name="connsiteX5" fmla="*/ 1099937 w 1639890"/>
              <a:gd name="connsiteY5" fmla="*/ 336516 h 1501679"/>
              <a:gd name="connsiteX6" fmla="*/ 1635880 w 1639890"/>
              <a:gd name="connsiteY6" fmla="*/ 738667 h 1501679"/>
              <a:gd name="connsiteX7" fmla="*/ 1280231 w 1639890"/>
              <a:gd name="connsiteY7" fmla="*/ 876717 h 1501679"/>
              <a:gd name="connsiteX8" fmla="*/ 1306766 w 1639890"/>
              <a:gd name="connsiteY8" fmla="*/ 1174715 h 1501679"/>
              <a:gd name="connsiteX9" fmla="*/ 1009448 w 1639890"/>
              <a:gd name="connsiteY9" fmla="*/ 1262479 h 1501679"/>
              <a:gd name="connsiteX10" fmla="*/ 867475 w 1639890"/>
              <a:gd name="connsiteY10" fmla="*/ 1501635 h 1501679"/>
              <a:gd name="connsiteX11" fmla="*/ 583545 w 1639890"/>
              <a:gd name="connsiteY11" fmla="*/ 1281529 h 1501679"/>
              <a:gd name="connsiteX12" fmla="*/ 218873 w 1639890"/>
              <a:gd name="connsiteY12" fmla="*/ 1227782 h 1501679"/>
              <a:gd name="connsiteX13" fmla="*/ 177372 w 1639890"/>
              <a:gd name="connsiteY13" fmla="*/ 889643 h 1501679"/>
              <a:gd name="connsiteX14" fmla="*/ 1100 w 1639890"/>
              <a:gd name="connsiteY14" fmla="*/ 663147 h 1501679"/>
              <a:gd name="connsiteX0" fmla="*/ 1100 w 1651723"/>
              <a:gd name="connsiteY0" fmla="*/ 663147 h 1501679"/>
              <a:gd name="connsiteX1" fmla="*/ 262416 w 1651723"/>
              <a:gd name="connsiteY1" fmla="*/ 492315 h 1501679"/>
              <a:gd name="connsiteX2" fmla="*/ 394406 w 1651723"/>
              <a:gd name="connsiteY2" fmla="*/ 171867 h 1501679"/>
              <a:gd name="connsiteX3" fmla="*/ 616882 w 1651723"/>
              <a:gd name="connsiteY3" fmla="*/ 175268 h 1501679"/>
              <a:gd name="connsiteX4" fmla="*/ 818490 w 1651723"/>
              <a:gd name="connsiteY4" fmla="*/ 2913 h 1501679"/>
              <a:gd name="connsiteX5" fmla="*/ 1099937 w 1651723"/>
              <a:gd name="connsiteY5" fmla="*/ 336516 h 1501679"/>
              <a:gd name="connsiteX6" fmla="*/ 1494542 w 1651723"/>
              <a:gd name="connsiteY6" fmla="*/ 486193 h 1501679"/>
              <a:gd name="connsiteX7" fmla="*/ 1635880 w 1651723"/>
              <a:gd name="connsiteY7" fmla="*/ 738667 h 1501679"/>
              <a:gd name="connsiteX8" fmla="*/ 1280231 w 1651723"/>
              <a:gd name="connsiteY8" fmla="*/ 876717 h 1501679"/>
              <a:gd name="connsiteX9" fmla="*/ 1306766 w 1651723"/>
              <a:gd name="connsiteY9" fmla="*/ 1174715 h 1501679"/>
              <a:gd name="connsiteX10" fmla="*/ 1009448 w 1651723"/>
              <a:gd name="connsiteY10" fmla="*/ 1262479 h 1501679"/>
              <a:gd name="connsiteX11" fmla="*/ 867475 w 1651723"/>
              <a:gd name="connsiteY11" fmla="*/ 1501635 h 1501679"/>
              <a:gd name="connsiteX12" fmla="*/ 583545 w 1651723"/>
              <a:gd name="connsiteY12" fmla="*/ 1281529 h 1501679"/>
              <a:gd name="connsiteX13" fmla="*/ 218873 w 1651723"/>
              <a:gd name="connsiteY13" fmla="*/ 1227782 h 1501679"/>
              <a:gd name="connsiteX14" fmla="*/ 177372 w 1651723"/>
              <a:gd name="connsiteY14" fmla="*/ 889643 h 1501679"/>
              <a:gd name="connsiteX15" fmla="*/ 1100 w 1651723"/>
              <a:gd name="connsiteY15" fmla="*/ 663147 h 1501679"/>
              <a:gd name="connsiteX0" fmla="*/ 1100 w 1540843"/>
              <a:gd name="connsiteY0" fmla="*/ 663147 h 1501679"/>
              <a:gd name="connsiteX1" fmla="*/ 262416 w 1540843"/>
              <a:gd name="connsiteY1" fmla="*/ 492315 h 1501679"/>
              <a:gd name="connsiteX2" fmla="*/ 394406 w 1540843"/>
              <a:gd name="connsiteY2" fmla="*/ 171867 h 1501679"/>
              <a:gd name="connsiteX3" fmla="*/ 616882 w 1540843"/>
              <a:gd name="connsiteY3" fmla="*/ 175268 h 1501679"/>
              <a:gd name="connsiteX4" fmla="*/ 818490 w 1540843"/>
              <a:gd name="connsiteY4" fmla="*/ 2913 h 1501679"/>
              <a:gd name="connsiteX5" fmla="*/ 1099937 w 1540843"/>
              <a:gd name="connsiteY5" fmla="*/ 336516 h 1501679"/>
              <a:gd name="connsiteX6" fmla="*/ 1494542 w 1540843"/>
              <a:gd name="connsiteY6" fmla="*/ 486193 h 1501679"/>
              <a:gd name="connsiteX7" fmla="*/ 1469192 w 1540843"/>
              <a:gd name="connsiteY7" fmla="*/ 700567 h 1501679"/>
              <a:gd name="connsiteX8" fmla="*/ 1280231 w 1540843"/>
              <a:gd name="connsiteY8" fmla="*/ 876717 h 1501679"/>
              <a:gd name="connsiteX9" fmla="*/ 1306766 w 1540843"/>
              <a:gd name="connsiteY9" fmla="*/ 1174715 h 1501679"/>
              <a:gd name="connsiteX10" fmla="*/ 1009448 w 1540843"/>
              <a:gd name="connsiteY10" fmla="*/ 1262479 h 1501679"/>
              <a:gd name="connsiteX11" fmla="*/ 867475 w 1540843"/>
              <a:gd name="connsiteY11" fmla="*/ 1501635 h 1501679"/>
              <a:gd name="connsiteX12" fmla="*/ 583545 w 1540843"/>
              <a:gd name="connsiteY12" fmla="*/ 1281529 h 1501679"/>
              <a:gd name="connsiteX13" fmla="*/ 218873 w 1540843"/>
              <a:gd name="connsiteY13" fmla="*/ 1227782 h 1501679"/>
              <a:gd name="connsiteX14" fmla="*/ 177372 w 1540843"/>
              <a:gd name="connsiteY14" fmla="*/ 889643 h 1501679"/>
              <a:gd name="connsiteX15" fmla="*/ 1100 w 1540843"/>
              <a:gd name="connsiteY15" fmla="*/ 663147 h 1501679"/>
              <a:gd name="connsiteX0" fmla="*/ 1100 w 1540843"/>
              <a:gd name="connsiteY0" fmla="*/ 663147 h 1501679"/>
              <a:gd name="connsiteX1" fmla="*/ 262416 w 1540843"/>
              <a:gd name="connsiteY1" fmla="*/ 492315 h 1501679"/>
              <a:gd name="connsiteX2" fmla="*/ 337256 w 1540843"/>
              <a:gd name="connsiteY2" fmla="*/ 209967 h 1501679"/>
              <a:gd name="connsiteX3" fmla="*/ 616882 w 1540843"/>
              <a:gd name="connsiteY3" fmla="*/ 175268 h 1501679"/>
              <a:gd name="connsiteX4" fmla="*/ 818490 w 1540843"/>
              <a:gd name="connsiteY4" fmla="*/ 2913 h 1501679"/>
              <a:gd name="connsiteX5" fmla="*/ 1099937 w 1540843"/>
              <a:gd name="connsiteY5" fmla="*/ 336516 h 1501679"/>
              <a:gd name="connsiteX6" fmla="*/ 1494542 w 1540843"/>
              <a:gd name="connsiteY6" fmla="*/ 486193 h 1501679"/>
              <a:gd name="connsiteX7" fmla="*/ 1469192 w 1540843"/>
              <a:gd name="connsiteY7" fmla="*/ 700567 h 1501679"/>
              <a:gd name="connsiteX8" fmla="*/ 1280231 w 1540843"/>
              <a:gd name="connsiteY8" fmla="*/ 876717 h 1501679"/>
              <a:gd name="connsiteX9" fmla="*/ 1306766 w 1540843"/>
              <a:gd name="connsiteY9" fmla="*/ 1174715 h 1501679"/>
              <a:gd name="connsiteX10" fmla="*/ 1009448 w 1540843"/>
              <a:gd name="connsiteY10" fmla="*/ 1262479 h 1501679"/>
              <a:gd name="connsiteX11" fmla="*/ 867475 w 1540843"/>
              <a:gd name="connsiteY11" fmla="*/ 1501635 h 1501679"/>
              <a:gd name="connsiteX12" fmla="*/ 583545 w 1540843"/>
              <a:gd name="connsiteY12" fmla="*/ 1281529 h 1501679"/>
              <a:gd name="connsiteX13" fmla="*/ 218873 w 1540843"/>
              <a:gd name="connsiteY13" fmla="*/ 1227782 h 1501679"/>
              <a:gd name="connsiteX14" fmla="*/ 177372 w 1540843"/>
              <a:gd name="connsiteY14" fmla="*/ 889643 h 1501679"/>
              <a:gd name="connsiteX15" fmla="*/ 1100 w 1540843"/>
              <a:gd name="connsiteY15" fmla="*/ 663147 h 1501679"/>
              <a:gd name="connsiteX0" fmla="*/ 1100 w 1540843"/>
              <a:gd name="connsiteY0" fmla="*/ 661340 h 1499872"/>
              <a:gd name="connsiteX1" fmla="*/ 262416 w 1540843"/>
              <a:gd name="connsiteY1" fmla="*/ 490508 h 1499872"/>
              <a:gd name="connsiteX2" fmla="*/ 337256 w 1540843"/>
              <a:gd name="connsiteY2" fmla="*/ 208160 h 1499872"/>
              <a:gd name="connsiteX3" fmla="*/ 631170 w 1540843"/>
              <a:gd name="connsiteY3" fmla="*/ 225848 h 1499872"/>
              <a:gd name="connsiteX4" fmla="*/ 818490 w 1540843"/>
              <a:gd name="connsiteY4" fmla="*/ 1106 h 1499872"/>
              <a:gd name="connsiteX5" fmla="*/ 1099937 w 1540843"/>
              <a:gd name="connsiteY5" fmla="*/ 334709 h 1499872"/>
              <a:gd name="connsiteX6" fmla="*/ 1494542 w 1540843"/>
              <a:gd name="connsiteY6" fmla="*/ 484386 h 1499872"/>
              <a:gd name="connsiteX7" fmla="*/ 1469192 w 1540843"/>
              <a:gd name="connsiteY7" fmla="*/ 698760 h 1499872"/>
              <a:gd name="connsiteX8" fmla="*/ 1280231 w 1540843"/>
              <a:gd name="connsiteY8" fmla="*/ 874910 h 1499872"/>
              <a:gd name="connsiteX9" fmla="*/ 1306766 w 1540843"/>
              <a:gd name="connsiteY9" fmla="*/ 1172908 h 1499872"/>
              <a:gd name="connsiteX10" fmla="*/ 1009448 w 1540843"/>
              <a:gd name="connsiteY10" fmla="*/ 1260672 h 1499872"/>
              <a:gd name="connsiteX11" fmla="*/ 867475 w 1540843"/>
              <a:gd name="connsiteY11" fmla="*/ 1499828 h 1499872"/>
              <a:gd name="connsiteX12" fmla="*/ 583545 w 1540843"/>
              <a:gd name="connsiteY12" fmla="*/ 1279722 h 1499872"/>
              <a:gd name="connsiteX13" fmla="*/ 218873 w 1540843"/>
              <a:gd name="connsiteY13" fmla="*/ 1225975 h 1499872"/>
              <a:gd name="connsiteX14" fmla="*/ 177372 w 1540843"/>
              <a:gd name="connsiteY14" fmla="*/ 887836 h 1499872"/>
              <a:gd name="connsiteX15" fmla="*/ 1100 w 1540843"/>
              <a:gd name="connsiteY15" fmla="*/ 661340 h 1499872"/>
              <a:gd name="connsiteX0" fmla="*/ 1990 w 1541733"/>
              <a:gd name="connsiteY0" fmla="*/ 661340 h 1499872"/>
              <a:gd name="connsiteX1" fmla="*/ 296643 w 1541733"/>
              <a:gd name="connsiteY1" fmla="*/ 514320 h 1499872"/>
              <a:gd name="connsiteX2" fmla="*/ 338146 w 1541733"/>
              <a:gd name="connsiteY2" fmla="*/ 208160 h 1499872"/>
              <a:gd name="connsiteX3" fmla="*/ 632060 w 1541733"/>
              <a:gd name="connsiteY3" fmla="*/ 225848 h 1499872"/>
              <a:gd name="connsiteX4" fmla="*/ 819380 w 1541733"/>
              <a:gd name="connsiteY4" fmla="*/ 1106 h 1499872"/>
              <a:gd name="connsiteX5" fmla="*/ 1100827 w 1541733"/>
              <a:gd name="connsiteY5" fmla="*/ 334709 h 1499872"/>
              <a:gd name="connsiteX6" fmla="*/ 1495432 w 1541733"/>
              <a:gd name="connsiteY6" fmla="*/ 484386 h 1499872"/>
              <a:gd name="connsiteX7" fmla="*/ 1470082 w 1541733"/>
              <a:gd name="connsiteY7" fmla="*/ 698760 h 1499872"/>
              <a:gd name="connsiteX8" fmla="*/ 1281121 w 1541733"/>
              <a:gd name="connsiteY8" fmla="*/ 874910 h 1499872"/>
              <a:gd name="connsiteX9" fmla="*/ 1307656 w 1541733"/>
              <a:gd name="connsiteY9" fmla="*/ 1172908 h 1499872"/>
              <a:gd name="connsiteX10" fmla="*/ 1010338 w 1541733"/>
              <a:gd name="connsiteY10" fmla="*/ 1260672 h 1499872"/>
              <a:gd name="connsiteX11" fmla="*/ 868365 w 1541733"/>
              <a:gd name="connsiteY11" fmla="*/ 1499828 h 1499872"/>
              <a:gd name="connsiteX12" fmla="*/ 584435 w 1541733"/>
              <a:gd name="connsiteY12" fmla="*/ 1279722 h 1499872"/>
              <a:gd name="connsiteX13" fmla="*/ 219763 w 1541733"/>
              <a:gd name="connsiteY13" fmla="*/ 1225975 h 1499872"/>
              <a:gd name="connsiteX14" fmla="*/ 178262 w 1541733"/>
              <a:gd name="connsiteY14" fmla="*/ 887836 h 1499872"/>
              <a:gd name="connsiteX15" fmla="*/ 1990 w 1541733"/>
              <a:gd name="connsiteY15" fmla="*/ 661340 h 1499872"/>
              <a:gd name="connsiteX0" fmla="*/ 2283 w 1522976"/>
              <a:gd name="connsiteY0" fmla="*/ 623240 h 1499872"/>
              <a:gd name="connsiteX1" fmla="*/ 277886 w 1522976"/>
              <a:gd name="connsiteY1" fmla="*/ 514320 h 1499872"/>
              <a:gd name="connsiteX2" fmla="*/ 319389 w 1522976"/>
              <a:gd name="connsiteY2" fmla="*/ 208160 h 1499872"/>
              <a:gd name="connsiteX3" fmla="*/ 613303 w 1522976"/>
              <a:gd name="connsiteY3" fmla="*/ 225848 h 1499872"/>
              <a:gd name="connsiteX4" fmla="*/ 800623 w 1522976"/>
              <a:gd name="connsiteY4" fmla="*/ 1106 h 1499872"/>
              <a:gd name="connsiteX5" fmla="*/ 1082070 w 1522976"/>
              <a:gd name="connsiteY5" fmla="*/ 334709 h 1499872"/>
              <a:gd name="connsiteX6" fmla="*/ 1476675 w 1522976"/>
              <a:gd name="connsiteY6" fmla="*/ 484386 h 1499872"/>
              <a:gd name="connsiteX7" fmla="*/ 1451325 w 1522976"/>
              <a:gd name="connsiteY7" fmla="*/ 698760 h 1499872"/>
              <a:gd name="connsiteX8" fmla="*/ 1262364 w 1522976"/>
              <a:gd name="connsiteY8" fmla="*/ 874910 h 1499872"/>
              <a:gd name="connsiteX9" fmla="*/ 1288899 w 1522976"/>
              <a:gd name="connsiteY9" fmla="*/ 1172908 h 1499872"/>
              <a:gd name="connsiteX10" fmla="*/ 991581 w 1522976"/>
              <a:gd name="connsiteY10" fmla="*/ 1260672 h 1499872"/>
              <a:gd name="connsiteX11" fmla="*/ 849608 w 1522976"/>
              <a:gd name="connsiteY11" fmla="*/ 1499828 h 1499872"/>
              <a:gd name="connsiteX12" fmla="*/ 565678 w 1522976"/>
              <a:gd name="connsiteY12" fmla="*/ 1279722 h 1499872"/>
              <a:gd name="connsiteX13" fmla="*/ 201006 w 1522976"/>
              <a:gd name="connsiteY13" fmla="*/ 1225975 h 1499872"/>
              <a:gd name="connsiteX14" fmla="*/ 159505 w 1522976"/>
              <a:gd name="connsiteY14" fmla="*/ 887836 h 1499872"/>
              <a:gd name="connsiteX15" fmla="*/ 2283 w 1522976"/>
              <a:gd name="connsiteY15" fmla="*/ 623240 h 149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2976" h="1499872">
                <a:moveTo>
                  <a:pt x="2283" y="623240"/>
                </a:moveTo>
                <a:cubicBezTo>
                  <a:pt x="22013" y="560987"/>
                  <a:pt x="146417" y="630596"/>
                  <a:pt x="277886" y="514320"/>
                </a:cubicBezTo>
                <a:cubicBezTo>
                  <a:pt x="387093" y="436409"/>
                  <a:pt x="268249" y="254651"/>
                  <a:pt x="319389" y="208160"/>
                </a:cubicBezTo>
                <a:cubicBezTo>
                  <a:pt x="370529" y="161669"/>
                  <a:pt x="576754" y="257976"/>
                  <a:pt x="613303" y="225848"/>
                </a:cubicBezTo>
                <a:cubicBezTo>
                  <a:pt x="649852" y="193720"/>
                  <a:pt x="722495" y="-17037"/>
                  <a:pt x="800623" y="1106"/>
                </a:cubicBezTo>
                <a:cubicBezTo>
                  <a:pt x="878751" y="19249"/>
                  <a:pt x="947963" y="216856"/>
                  <a:pt x="1082070" y="334709"/>
                </a:cubicBezTo>
                <a:cubicBezTo>
                  <a:pt x="1216177" y="452562"/>
                  <a:pt x="1387351" y="417361"/>
                  <a:pt x="1476675" y="484386"/>
                </a:cubicBezTo>
                <a:cubicBezTo>
                  <a:pt x="1565999" y="551411"/>
                  <a:pt x="1508475" y="670979"/>
                  <a:pt x="1451325" y="698760"/>
                </a:cubicBezTo>
                <a:cubicBezTo>
                  <a:pt x="1394175" y="726541"/>
                  <a:pt x="1337854" y="810967"/>
                  <a:pt x="1262364" y="874910"/>
                </a:cubicBezTo>
                <a:cubicBezTo>
                  <a:pt x="1186874" y="938853"/>
                  <a:pt x="1357842" y="1109408"/>
                  <a:pt x="1288899" y="1172908"/>
                </a:cubicBezTo>
                <a:cubicBezTo>
                  <a:pt x="1219956" y="1236408"/>
                  <a:pt x="1045746" y="1184754"/>
                  <a:pt x="991581" y="1260672"/>
                </a:cubicBezTo>
                <a:cubicBezTo>
                  <a:pt x="937416" y="1336590"/>
                  <a:pt x="920592" y="1496653"/>
                  <a:pt x="849608" y="1499828"/>
                </a:cubicBezTo>
                <a:cubicBezTo>
                  <a:pt x="778624" y="1503003"/>
                  <a:pt x="647585" y="1335683"/>
                  <a:pt x="565678" y="1279722"/>
                </a:cubicBezTo>
                <a:cubicBezTo>
                  <a:pt x="483772" y="1223761"/>
                  <a:pt x="279020" y="1303989"/>
                  <a:pt x="201006" y="1225975"/>
                </a:cubicBezTo>
                <a:cubicBezTo>
                  <a:pt x="122992" y="1147961"/>
                  <a:pt x="223582" y="977179"/>
                  <a:pt x="159505" y="887836"/>
                </a:cubicBezTo>
                <a:cubicBezTo>
                  <a:pt x="95428" y="798493"/>
                  <a:pt x="-17447" y="685493"/>
                  <a:pt x="2283" y="62324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 rot="10800000">
            <a:off x="8237051" y="538441"/>
            <a:ext cx="583421" cy="5584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 rot="10800000">
            <a:off x="8299558" y="572742"/>
            <a:ext cx="466798" cy="489873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 rot="10800000">
            <a:off x="7953764" y="833307"/>
            <a:ext cx="312872" cy="6107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 rot="10800000">
            <a:off x="7953764" y="758380"/>
            <a:ext cx="312872" cy="6107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/>
        </p:nvGrpSpPr>
        <p:grpSpPr>
          <a:xfrm rot="12493251">
            <a:off x="8036523" y="524707"/>
            <a:ext cx="282079" cy="60031"/>
            <a:chOff x="2051720" y="1722580"/>
            <a:chExt cx="1296144" cy="444242"/>
          </a:xfrm>
        </p:grpSpPr>
        <p:sp>
          <p:nvSpPr>
            <p:cNvPr id="29" name="正方形/長方形 28"/>
            <p:cNvSpPr/>
            <p:nvPr/>
          </p:nvSpPr>
          <p:spPr>
            <a:xfrm>
              <a:off x="2051720" y="1916832"/>
              <a:ext cx="792088" cy="720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2843808" y="1722580"/>
              <a:ext cx="504056" cy="444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" name="正方形/長方形 17"/>
          <p:cNvSpPr/>
          <p:nvPr/>
        </p:nvSpPr>
        <p:spPr>
          <a:xfrm rot="10800000">
            <a:off x="7431246" y="823013"/>
            <a:ext cx="252384" cy="471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アーチ 18"/>
          <p:cNvSpPr/>
          <p:nvPr/>
        </p:nvSpPr>
        <p:spPr>
          <a:xfrm rot="16200000">
            <a:off x="7695207" y="650580"/>
            <a:ext cx="305384" cy="337755"/>
          </a:xfrm>
          <a:prstGeom prst="blockArc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 rot="10800000">
            <a:off x="7431246" y="758380"/>
            <a:ext cx="252384" cy="471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1" name="グループ化 20"/>
          <p:cNvGrpSpPr/>
          <p:nvPr/>
        </p:nvGrpSpPr>
        <p:grpSpPr>
          <a:xfrm rot="9000000">
            <a:off x="7379185" y="476672"/>
            <a:ext cx="317182" cy="122154"/>
            <a:chOff x="4613408" y="1988840"/>
            <a:chExt cx="822688" cy="288032"/>
          </a:xfrm>
          <a:solidFill>
            <a:schemeClr val="tx1"/>
          </a:solidFill>
        </p:grpSpPr>
        <p:sp>
          <p:nvSpPr>
            <p:cNvPr id="24" name="月 23"/>
            <p:cNvSpPr/>
            <p:nvPr/>
          </p:nvSpPr>
          <p:spPr>
            <a:xfrm rot="10704550">
              <a:off x="4613408" y="1988840"/>
              <a:ext cx="246624" cy="288032"/>
            </a:xfrm>
            <a:prstGeom prst="mo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>
              <a:off x="4860032" y="2094189"/>
              <a:ext cx="576064" cy="7200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円/楕円 21"/>
          <p:cNvSpPr/>
          <p:nvPr/>
        </p:nvSpPr>
        <p:spPr>
          <a:xfrm rot="10800000">
            <a:off x="7850203" y="784302"/>
            <a:ext cx="83287" cy="916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10800000">
            <a:off x="6926801" y="666773"/>
            <a:ext cx="326043" cy="290843"/>
          </a:xfrm>
          <a:prstGeom prst="ellipse">
            <a:avLst/>
          </a:prstGeom>
          <a:gradFill>
            <a:gsLst>
              <a:gs pos="21000">
                <a:srgbClr val="002060"/>
              </a:gs>
              <a:gs pos="67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12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下矢印 7"/>
          <p:cNvSpPr/>
          <p:nvPr/>
        </p:nvSpPr>
        <p:spPr>
          <a:xfrm>
            <a:off x="4046926" y="3014103"/>
            <a:ext cx="392084" cy="1008112"/>
          </a:xfrm>
          <a:prstGeom prst="downArrow">
            <a:avLst>
              <a:gd name="adj1" fmla="val 50000"/>
              <a:gd name="adj2" fmla="val 137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2490851" y="2394495"/>
            <a:ext cx="1692188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IL-1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4247964" y="2400310"/>
            <a:ext cx="1692188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3365866" y="44624"/>
            <a:ext cx="1692188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TNF-α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5" name="下矢印 24"/>
          <p:cNvSpPr/>
          <p:nvPr/>
        </p:nvSpPr>
        <p:spPr>
          <a:xfrm>
            <a:off x="4053231" y="609802"/>
            <a:ext cx="392084" cy="569053"/>
          </a:xfrm>
          <a:prstGeom prst="downArrow">
            <a:avLst>
              <a:gd name="adj1" fmla="val 50000"/>
              <a:gd name="adj2" fmla="val 95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/>
        </p:nvSpPr>
        <p:spPr>
          <a:xfrm>
            <a:off x="2843808" y="1196752"/>
            <a:ext cx="2771800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滑膜細胞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7" name="下矢印 26"/>
          <p:cNvSpPr/>
          <p:nvPr/>
        </p:nvSpPr>
        <p:spPr>
          <a:xfrm>
            <a:off x="4039480" y="1747169"/>
            <a:ext cx="392084" cy="569053"/>
          </a:xfrm>
          <a:prstGeom prst="downArrow">
            <a:avLst>
              <a:gd name="adj1" fmla="val 50000"/>
              <a:gd name="adj2" fmla="val 95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上矢印 12"/>
          <p:cNvSpPr/>
          <p:nvPr/>
        </p:nvSpPr>
        <p:spPr>
          <a:xfrm rot="17100000">
            <a:off x="5721376" y="-121425"/>
            <a:ext cx="352036" cy="1364616"/>
          </a:xfrm>
          <a:prstGeom prst="upArrow">
            <a:avLst>
              <a:gd name="adj1" fmla="val 50000"/>
              <a:gd name="adj2" fmla="val 825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6"/>
          <p:cNvSpPr/>
          <p:nvPr/>
        </p:nvSpPr>
        <p:spPr>
          <a:xfrm rot="10800000">
            <a:off x="6711314" y="421960"/>
            <a:ext cx="781527" cy="769671"/>
          </a:xfrm>
          <a:custGeom>
            <a:avLst/>
            <a:gdLst>
              <a:gd name="connsiteX0" fmla="*/ 0 w 1577630"/>
              <a:gd name="connsiteY0" fmla="*/ 697654 h 1395308"/>
              <a:gd name="connsiteX1" fmla="*/ 788815 w 1577630"/>
              <a:gd name="connsiteY1" fmla="*/ 0 h 1395308"/>
              <a:gd name="connsiteX2" fmla="*/ 1577630 w 1577630"/>
              <a:gd name="connsiteY2" fmla="*/ 697654 h 1395308"/>
              <a:gd name="connsiteX3" fmla="*/ 788815 w 1577630"/>
              <a:gd name="connsiteY3" fmla="*/ 1395308 h 1395308"/>
              <a:gd name="connsiteX4" fmla="*/ 0 w 1577630"/>
              <a:gd name="connsiteY4" fmla="*/ 697654 h 1395308"/>
              <a:gd name="connsiteX0" fmla="*/ 21287 w 1598917"/>
              <a:gd name="connsiteY0" fmla="*/ 727835 h 1425489"/>
              <a:gd name="connsiteX1" fmla="*/ 275119 w 1598917"/>
              <a:gd name="connsiteY1" fmla="*/ 186209 h 1425489"/>
              <a:gd name="connsiteX2" fmla="*/ 810102 w 1598917"/>
              <a:gd name="connsiteY2" fmla="*/ 30181 h 1425489"/>
              <a:gd name="connsiteX3" fmla="*/ 1598917 w 1598917"/>
              <a:gd name="connsiteY3" fmla="*/ 727835 h 1425489"/>
              <a:gd name="connsiteX4" fmla="*/ 810102 w 1598917"/>
              <a:gd name="connsiteY4" fmla="*/ 1425489 h 1425489"/>
              <a:gd name="connsiteX5" fmla="*/ 21287 w 1598917"/>
              <a:gd name="connsiteY5" fmla="*/ 727835 h 1425489"/>
              <a:gd name="connsiteX0" fmla="*/ 21287 w 1598917"/>
              <a:gd name="connsiteY0" fmla="*/ 727835 h 1448697"/>
              <a:gd name="connsiteX1" fmla="*/ 275119 w 1598917"/>
              <a:gd name="connsiteY1" fmla="*/ 186209 h 1448697"/>
              <a:gd name="connsiteX2" fmla="*/ 810102 w 1598917"/>
              <a:gd name="connsiteY2" fmla="*/ 30181 h 1448697"/>
              <a:gd name="connsiteX3" fmla="*/ 1598917 w 1598917"/>
              <a:gd name="connsiteY3" fmla="*/ 727835 h 1448697"/>
              <a:gd name="connsiteX4" fmla="*/ 810102 w 1598917"/>
              <a:gd name="connsiteY4" fmla="*/ 1425489 h 1448697"/>
              <a:gd name="connsiteX5" fmla="*/ 264235 w 1598917"/>
              <a:gd name="connsiteY5" fmla="*/ 1231238 h 1448697"/>
              <a:gd name="connsiteX6" fmla="*/ 21287 w 1598917"/>
              <a:gd name="connsiteY6" fmla="*/ 727835 h 1448697"/>
              <a:gd name="connsiteX0" fmla="*/ 21287 w 1610967"/>
              <a:gd name="connsiteY0" fmla="*/ 727835 h 1425519"/>
              <a:gd name="connsiteX1" fmla="*/ 275119 w 1610967"/>
              <a:gd name="connsiteY1" fmla="*/ 186209 h 1425519"/>
              <a:gd name="connsiteX2" fmla="*/ 810102 w 1610967"/>
              <a:gd name="connsiteY2" fmla="*/ 30181 h 1425519"/>
              <a:gd name="connsiteX3" fmla="*/ 1598917 w 1610967"/>
              <a:gd name="connsiteY3" fmla="*/ 727835 h 1425519"/>
              <a:gd name="connsiteX4" fmla="*/ 1254835 w 1610967"/>
              <a:gd name="connsiteY4" fmla="*/ 1220353 h 1425519"/>
              <a:gd name="connsiteX5" fmla="*/ 810102 w 1610967"/>
              <a:gd name="connsiteY5" fmla="*/ 1425489 h 1425519"/>
              <a:gd name="connsiteX6" fmla="*/ 264235 w 1610967"/>
              <a:gd name="connsiteY6" fmla="*/ 1231238 h 1425519"/>
              <a:gd name="connsiteX7" fmla="*/ 21287 w 1610967"/>
              <a:gd name="connsiteY7" fmla="*/ 727835 h 1425519"/>
              <a:gd name="connsiteX0" fmla="*/ 21287 w 1598928"/>
              <a:gd name="connsiteY0" fmla="*/ 703112 h 1400796"/>
              <a:gd name="connsiteX1" fmla="*/ 275119 w 1598928"/>
              <a:gd name="connsiteY1" fmla="*/ 161486 h 1400796"/>
              <a:gd name="connsiteX2" fmla="*/ 810102 w 1598928"/>
              <a:gd name="connsiteY2" fmla="*/ 5458 h 1400796"/>
              <a:gd name="connsiteX3" fmla="*/ 1243949 w 1598928"/>
              <a:gd name="connsiteY3" fmla="*/ 313887 h 1400796"/>
              <a:gd name="connsiteX4" fmla="*/ 1598917 w 1598928"/>
              <a:gd name="connsiteY4" fmla="*/ 703112 h 1400796"/>
              <a:gd name="connsiteX5" fmla="*/ 1254835 w 1598928"/>
              <a:gd name="connsiteY5" fmla="*/ 1195630 h 1400796"/>
              <a:gd name="connsiteX6" fmla="*/ 810102 w 1598928"/>
              <a:gd name="connsiteY6" fmla="*/ 1400766 h 1400796"/>
              <a:gd name="connsiteX7" fmla="*/ 264235 w 1598928"/>
              <a:gd name="connsiteY7" fmla="*/ 1206515 h 1400796"/>
              <a:gd name="connsiteX8" fmla="*/ 21287 w 1598928"/>
              <a:gd name="connsiteY8" fmla="*/ 703112 h 1400796"/>
              <a:gd name="connsiteX0" fmla="*/ 21287 w 1598928"/>
              <a:gd name="connsiteY0" fmla="*/ 703694 h 1401378"/>
              <a:gd name="connsiteX1" fmla="*/ 275119 w 1598928"/>
              <a:gd name="connsiteY1" fmla="*/ 162068 h 1401378"/>
              <a:gd name="connsiteX2" fmla="*/ 810102 w 1598928"/>
              <a:gd name="connsiteY2" fmla="*/ 6040 h 1401378"/>
              <a:gd name="connsiteX3" fmla="*/ 1167749 w 1598928"/>
              <a:gd name="connsiteY3" fmla="*/ 325355 h 1401378"/>
              <a:gd name="connsiteX4" fmla="*/ 1598917 w 1598928"/>
              <a:gd name="connsiteY4" fmla="*/ 703694 h 1401378"/>
              <a:gd name="connsiteX5" fmla="*/ 1254835 w 1598928"/>
              <a:gd name="connsiteY5" fmla="*/ 1196212 h 1401378"/>
              <a:gd name="connsiteX6" fmla="*/ 810102 w 1598928"/>
              <a:gd name="connsiteY6" fmla="*/ 1401348 h 1401378"/>
              <a:gd name="connsiteX7" fmla="*/ 264235 w 1598928"/>
              <a:gd name="connsiteY7" fmla="*/ 1207097 h 1401378"/>
              <a:gd name="connsiteX8" fmla="*/ 21287 w 1598928"/>
              <a:gd name="connsiteY8" fmla="*/ 703694 h 1401378"/>
              <a:gd name="connsiteX0" fmla="*/ 1706 w 1579347"/>
              <a:gd name="connsiteY0" fmla="*/ 697667 h 1395351"/>
              <a:gd name="connsiteX1" fmla="*/ 353509 w 1579347"/>
              <a:gd name="connsiteY1" fmla="*/ 308441 h 1395351"/>
              <a:gd name="connsiteX2" fmla="*/ 790521 w 1579347"/>
              <a:gd name="connsiteY2" fmla="*/ 13 h 1395351"/>
              <a:gd name="connsiteX3" fmla="*/ 1148168 w 1579347"/>
              <a:gd name="connsiteY3" fmla="*/ 319328 h 1395351"/>
              <a:gd name="connsiteX4" fmla="*/ 1579336 w 1579347"/>
              <a:gd name="connsiteY4" fmla="*/ 697667 h 1395351"/>
              <a:gd name="connsiteX5" fmla="*/ 1235254 w 1579347"/>
              <a:gd name="connsiteY5" fmla="*/ 1190185 h 1395351"/>
              <a:gd name="connsiteX6" fmla="*/ 790521 w 1579347"/>
              <a:gd name="connsiteY6" fmla="*/ 1395321 h 1395351"/>
              <a:gd name="connsiteX7" fmla="*/ 244654 w 1579347"/>
              <a:gd name="connsiteY7" fmla="*/ 1201070 h 1395351"/>
              <a:gd name="connsiteX8" fmla="*/ 1706 w 1579347"/>
              <a:gd name="connsiteY8" fmla="*/ 697667 h 1395351"/>
              <a:gd name="connsiteX0" fmla="*/ 1122 w 1654963"/>
              <a:gd name="connsiteY0" fmla="*/ 665010 h 1395351"/>
              <a:gd name="connsiteX1" fmla="*/ 429125 w 1654963"/>
              <a:gd name="connsiteY1" fmla="*/ 308441 h 1395351"/>
              <a:gd name="connsiteX2" fmla="*/ 866137 w 1654963"/>
              <a:gd name="connsiteY2" fmla="*/ 13 h 1395351"/>
              <a:gd name="connsiteX3" fmla="*/ 1223784 w 1654963"/>
              <a:gd name="connsiteY3" fmla="*/ 319328 h 1395351"/>
              <a:gd name="connsiteX4" fmla="*/ 1654952 w 1654963"/>
              <a:gd name="connsiteY4" fmla="*/ 697667 h 1395351"/>
              <a:gd name="connsiteX5" fmla="*/ 1310870 w 1654963"/>
              <a:gd name="connsiteY5" fmla="*/ 1190185 h 1395351"/>
              <a:gd name="connsiteX6" fmla="*/ 866137 w 1654963"/>
              <a:gd name="connsiteY6" fmla="*/ 1395321 h 1395351"/>
              <a:gd name="connsiteX7" fmla="*/ 320270 w 1654963"/>
              <a:gd name="connsiteY7" fmla="*/ 1201070 h 1395351"/>
              <a:gd name="connsiteX8" fmla="*/ 1122 w 1654963"/>
              <a:gd name="connsiteY8" fmla="*/ 665010 h 1395351"/>
              <a:gd name="connsiteX0" fmla="*/ 3614 w 1657455"/>
              <a:gd name="connsiteY0" fmla="*/ 665010 h 1412005"/>
              <a:gd name="connsiteX1" fmla="*/ 431617 w 1657455"/>
              <a:gd name="connsiteY1" fmla="*/ 308441 h 1412005"/>
              <a:gd name="connsiteX2" fmla="*/ 868629 w 1657455"/>
              <a:gd name="connsiteY2" fmla="*/ 13 h 1412005"/>
              <a:gd name="connsiteX3" fmla="*/ 1226276 w 1657455"/>
              <a:gd name="connsiteY3" fmla="*/ 319328 h 1412005"/>
              <a:gd name="connsiteX4" fmla="*/ 1657444 w 1657455"/>
              <a:gd name="connsiteY4" fmla="*/ 697667 h 1412005"/>
              <a:gd name="connsiteX5" fmla="*/ 1313362 w 1657455"/>
              <a:gd name="connsiteY5" fmla="*/ 1190185 h 1412005"/>
              <a:gd name="connsiteX6" fmla="*/ 868629 w 1657455"/>
              <a:gd name="connsiteY6" fmla="*/ 1395321 h 1412005"/>
              <a:gd name="connsiteX7" fmla="*/ 257447 w 1657455"/>
              <a:gd name="connsiteY7" fmla="*/ 1320813 h 1412005"/>
              <a:gd name="connsiteX8" fmla="*/ 3614 w 1657455"/>
              <a:gd name="connsiteY8" fmla="*/ 665010 h 1412005"/>
              <a:gd name="connsiteX0" fmla="*/ 149 w 1653990"/>
              <a:gd name="connsiteY0" fmla="*/ 665010 h 1395351"/>
              <a:gd name="connsiteX1" fmla="*/ 428152 w 1653990"/>
              <a:gd name="connsiteY1" fmla="*/ 308441 h 1395351"/>
              <a:gd name="connsiteX2" fmla="*/ 865164 w 1653990"/>
              <a:gd name="connsiteY2" fmla="*/ 13 h 1395351"/>
              <a:gd name="connsiteX3" fmla="*/ 1222811 w 1653990"/>
              <a:gd name="connsiteY3" fmla="*/ 319328 h 1395351"/>
              <a:gd name="connsiteX4" fmla="*/ 1653979 w 1653990"/>
              <a:gd name="connsiteY4" fmla="*/ 697667 h 1395351"/>
              <a:gd name="connsiteX5" fmla="*/ 1309897 w 1653990"/>
              <a:gd name="connsiteY5" fmla="*/ 1190185 h 1395351"/>
              <a:gd name="connsiteX6" fmla="*/ 865164 w 1653990"/>
              <a:gd name="connsiteY6" fmla="*/ 1395321 h 1395351"/>
              <a:gd name="connsiteX7" fmla="*/ 384610 w 1653990"/>
              <a:gd name="connsiteY7" fmla="*/ 1201070 h 1395351"/>
              <a:gd name="connsiteX8" fmla="*/ 149 w 1653990"/>
              <a:gd name="connsiteY8" fmla="*/ 665010 h 1395351"/>
              <a:gd name="connsiteX0" fmla="*/ 149 w 1653990"/>
              <a:gd name="connsiteY0" fmla="*/ 665010 h 1536846"/>
              <a:gd name="connsiteX1" fmla="*/ 428152 w 1653990"/>
              <a:gd name="connsiteY1" fmla="*/ 308441 h 1536846"/>
              <a:gd name="connsiteX2" fmla="*/ 865164 w 1653990"/>
              <a:gd name="connsiteY2" fmla="*/ 13 h 1536846"/>
              <a:gd name="connsiteX3" fmla="*/ 1222811 w 1653990"/>
              <a:gd name="connsiteY3" fmla="*/ 319328 h 1536846"/>
              <a:gd name="connsiteX4" fmla="*/ 1653979 w 1653990"/>
              <a:gd name="connsiteY4" fmla="*/ 697667 h 1536846"/>
              <a:gd name="connsiteX5" fmla="*/ 1309897 w 1653990"/>
              <a:gd name="connsiteY5" fmla="*/ 1190185 h 1536846"/>
              <a:gd name="connsiteX6" fmla="*/ 876049 w 1653990"/>
              <a:gd name="connsiteY6" fmla="*/ 1536835 h 1536846"/>
              <a:gd name="connsiteX7" fmla="*/ 384610 w 1653990"/>
              <a:gd name="connsiteY7" fmla="*/ 1201070 h 1536846"/>
              <a:gd name="connsiteX8" fmla="*/ 149 w 1653990"/>
              <a:gd name="connsiteY8" fmla="*/ 665010 h 1536846"/>
              <a:gd name="connsiteX0" fmla="*/ 149 w 1653986"/>
              <a:gd name="connsiteY0" fmla="*/ 665010 h 1538009"/>
              <a:gd name="connsiteX1" fmla="*/ 428152 w 1653986"/>
              <a:gd name="connsiteY1" fmla="*/ 308441 h 1538009"/>
              <a:gd name="connsiteX2" fmla="*/ 865164 w 1653986"/>
              <a:gd name="connsiteY2" fmla="*/ 13 h 1538009"/>
              <a:gd name="connsiteX3" fmla="*/ 1222811 w 1653986"/>
              <a:gd name="connsiteY3" fmla="*/ 319328 h 1538009"/>
              <a:gd name="connsiteX4" fmla="*/ 1653979 w 1653986"/>
              <a:gd name="connsiteY4" fmla="*/ 697667 h 1538009"/>
              <a:gd name="connsiteX5" fmla="*/ 1201040 w 1653986"/>
              <a:gd name="connsiteY5" fmla="*/ 1081328 h 1538009"/>
              <a:gd name="connsiteX6" fmla="*/ 876049 w 1653986"/>
              <a:gd name="connsiteY6" fmla="*/ 1536835 h 1538009"/>
              <a:gd name="connsiteX7" fmla="*/ 384610 w 1653986"/>
              <a:gd name="connsiteY7" fmla="*/ 1201070 h 1538009"/>
              <a:gd name="connsiteX8" fmla="*/ 149 w 1653986"/>
              <a:gd name="connsiteY8" fmla="*/ 665010 h 1538009"/>
              <a:gd name="connsiteX0" fmla="*/ 149 w 1662295"/>
              <a:gd name="connsiteY0" fmla="*/ 665010 h 1538009"/>
              <a:gd name="connsiteX1" fmla="*/ 428152 w 1662295"/>
              <a:gd name="connsiteY1" fmla="*/ 308441 h 1538009"/>
              <a:gd name="connsiteX2" fmla="*/ 865164 w 1662295"/>
              <a:gd name="connsiteY2" fmla="*/ 13 h 1538009"/>
              <a:gd name="connsiteX3" fmla="*/ 1222811 w 1662295"/>
              <a:gd name="connsiteY3" fmla="*/ 319328 h 1538009"/>
              <a:gd name="connsiteX4" fmla="*/ 1653979 w 1662295"/>
              <a:gd name="connsiteY4" fmla="*/ 697667 h 1538009"/>
              <a:gd name="connsiteX5" fmla="*/ 1484067 w 1662295"/>
              <a:gd name="connsiteY5" fmla="*/ 907154 h 1538009"/>
              <a:gd name="connsiteX6" fmla="*/ 1201040 w 1662295"/>
              <a:gd name="connsiteY6" fmla="*/ 1081328 h 1538009"/>
              <a:gd name="connsiteX7" fmla="*/ 876049 w 1662295"/>
              <a:gd name="connsiteY7" fmla="*/ 1536835 h 1538009"/>
              <a:gd name="connsiteX8" fmla="*/ 384610 w 1662295"/>
              <a:gd name="connsiteY8" fmla="*/ 1201070 h 1538009"/>
              <a:gd name="connsiteX9" fmla="*/ 149 w 1662295"/>
              <a:gd name="connsiteY9" fmla="*/ 665010 h 1538009"/>
              <a:gd name="connsiteX0" fmla="*/ 18675 w 1680821"/>
              <a:gd name="connsiteY0" fmla="*/ 665010 h 1537967"/>
              <a:gd name="connsiteX1" fmla="*/ 446678 w 1680821"/>
              <a:gd name="connsiteY1" fmla="*/ 308441 h 1537967"/>
              <a:gd name="connsiteX2" fmla="*/ 883690 w 1680821"/>
              <a:gd name="connsiteY2" fmla="*/ 13 h 1537967"/>
              <a:gd name="connsiteX3" fmla="*/ 1241337 w 1680821"/>
              <a:gd name="connsiteY3" fmla="*/ 319328 h 1537967"/>
              <a:gd name="connsiteX4" fmla="*/ 1672505 w 1680821"/>
              <a:gd name="connsiteY4" fmla="*/ 697667 h 1537967"/>
              <a:gd name="connsiteX5" fmla="*/ 1502593 w 1680821"/>
              <a:gd name="connsiteY5" fmla="*/ 907154 h 1537967"/>
              <a:gd name="connsiteX6" fmla="*/ 1219566 w 1680821"/>
              <a:gd name="connsiteY6" fmla="*/ 1081328 h 1537967"/>
              <a:gd name="connsiteX7" fmla="*/ 894575 w 1680821"/>
              <a:gd name="connsiteY7" fmla="*/ 1536835 h 1537967"/>
              <a:gd name="connsiteX8" fmla="*/ 403136 w 1680821"/>
              <a:gd name="connsiteY8" fmla="*/ 1201070 h 1537967"/>
              <a:gd name="connsiteX9" fmla="*/ 109222 w 1680821"/>
              <a:gd name="connsiteY9" fmla="*/ 896268 h 1537967"/>
              <a:gd name="connsiteX10" fmla="*/ 18675 w 1680821"/>
              <a:gd name="connsiteY10" fmla="*/ 665010 h 1537967"/>
              <a:gd name="connsiteX0" fmla="*/ 18675 w 1680821"/>
              <a:gd name="connsiteY0" fmla="*/ 670218 h 1543175"/>
              <a:gd name="connsiteX1" fmla="*/ 446678 w 1680821"/>
              <a:gd name="connsiteY1" fmla="*/ 313649 h 1543175"/>
              <a:gd name="connsiteX2" fmla="*/ 653507 w 1680821"/>
              <a:gd name="connsiteY2" fmla="*/ 139476 h 1543175"/>
              <a:gd name="connsiteX3" fmla="*/ 883690 w 1680821"/>
              <a:gd name="connsiteY3" fmla="*/ 5221 h 1543175"/>
              <a:gd name="connsiteX4" fmla="*/ 1241337 w 1680821"/>
              <a:gd name="connsiteY4" fmla="*/ 324536 h 1543175"/>
              <a:gd name="connsiteX5" fmla="*/ 1672505 w 1680821"/>
              <a:gd name="connsiteY5" fmla="*/ 702875 h 1543175"/>
              <a:gd name="connsiteX6" fmla="*/ 1502593 w 1680821"/>
              <a:gd name="connsiteY6" fmla="*/ 912362 h 1543175"/>
              <a:gd name="connsiteX7" fmla="*/ 1219566 w 1680821"/>
              <a:gd name="connsiteY7" fmla="*/ 1086536 h 1543175"/>
              <a:gd name="connsiteX8" fmla="*/ 894575 w 1680821"/>
              <a:gd name="connsiteY8" fmla="*/ 1542043 h 1543175"/>
              <a:gd name="connsiteX9" fmla="*/ 403136 w 1680821"/>
              <a:gd name="connsiteY9" fmla="*/ 1206278 h 1543175"/>
              <a:gd name="connsiteX10" fmla="*/ 109222 w 1680821"/>
              <a:gd name="connsiteY10" fmla="*/ 901476 h 1543175"/>
              <a:gd name="connsiteX11" fmla="*/ 18675 w 1680821"/>
              <a:gd name="connsiteY11" fmla="*/ 670218 h 1543175"/>
              <a:gd name="connsiteX0" fmla="*/ 18675 w 1680821"/>
              <a:gd name="connsiteY0" fmla="*/ 670218 h 1550471"/>
              <a:gd name="connsiteX1" fmla="*/ 446678 w 1680821"/>
              <a:gd name="connsiteY1" fmla="*/ 313649 h 1550471"/>
              <a:gd name="connsiteX2" fmla="*/ 653507 w 1680821"/>
              <a:gd name="connsiteY2" fmla="*/ 139476 h 1550471"/>
              <a:gd name="connsiteX3" fmla="*/ 883690 w 1680821"/>
              <a:gd name="connsiteY3" fmla="*/ 5221 h 1550471"/>
              <a:gd name="connsiteX4" fmla="*/ 1241337 w 1680821"/>
              <a:gd name="connsiteY4" fmla="*/ 324536 h 1550471"/>
              <a:gd name="connsiteX5" fmla="*/ 1672505 w 1680821"/>
              <a:gd name="connsiteY5" fmla="*/ 702875 h 1550471"/>
              <a:gd name="connsiteX6" fmla="*/ 1502593 w 1680821"/>
              <a:gd name="connsiteY6" fmla="*/ 912362 h 1550471"/>
              <a:gd name="connsiteX7" fmla="*/ 1219566 w 1680821"/>
              <a:gd name="connsiteY7" fmla="*/ 1086536 h 1550471"/>
              <a:gd name="connsiteX8" fmla="*/ 894575 w 1680821"/>
              <a:gd name="connsiteY8" fmla="*/ 1542043 h 1550471"/>
              <a:gd name="connsiteX9" fmla="*/ 577307 w 1680821"/>
              <a:gd name="connsiteY9" fmla="*/ 1369562 h 1550471"/>
              <a:gd name="connsiteX10" fmla="*/ 403136 w 1680821"/>
              <a:gd name="connsiteY10" fmla="*/ 1206278 h 1550471"/>
              <a:gd name="connsiteX11" fmla="*/ 109222 w 1680821"/>
              <a:gd name="connsiteY11" fmla="*/ 901476 h 1550471"/>
              <a:gd name="connsiteX12" fmla="*/ 18675 w 1680821"/>
              <a:gd name="connsiteY12" fmla="*/ 670218 h 1550471"/>
              <a:gd name="connsiteX0" fmla="*/ 18675 w 1680821"/>
              <a:gd name="connsiteY0" fmla="*/ 670218 h 1542915"/>
              <a:gd name="connsiteX1" fmla="*/ 446678 w 1680821"/>
              <a:gd name="connsiteY1" fmla="*/ 313649 h 1542915"/>
              <a:gd name="connsiteX2" fmla="*/ 653507 w 1680821"/>
              <a:gd name="connsiteY2" fmla="*/ 139476 h 1542915"/>
              <a:gd name="connsiteX3" fmla="*/ 883690 w 1680821"/>
              <a:gd name="connsiteY3" fmla="*/ 5221 h 1542915"/>
              <a:gd name="connsiteX4" fmla="*/ 1241337 w 1680821"/>
              <a:gd name="connsiteY4" fmla="*/ 324536 h 1542915"/>
              <a:gd name="connsiteX5" fmla="*/ 1672505 w 1680821"/>
              <a:gd name="connsiteY5" fmla="*/ 702875 h 1542915"/>
              <a:gd name="connsiteX6" fmla="*/ 1502593 w 1680821"/>
              <a:gd name="connsiteY6" fmla="*/ 912362 h 1542915"/>
              <a:gd name="connsiteX7" fmla="*/ 1219566 w 1680821"/>
              <a:gd name="connsiteY7" fmla="*/ 1086536 h 1542915"/>
              <a:gd name="connsiteX8" fmla="*/ 1088936 w 1680821"/>
              <a:gd name="connsiteY8" fmla="*/ 1293362 h 1542915"/>
              <a:gd name="connsiteX9" fmla="*/ 894575 w 1680821"/>
              <a:gd name="connsiteY9" fmla="*/ 1542043 h 1542915"/>
              <a:gd name="connsiteX10" fmla="*/ 577307 w 1680821"/>
              <a:gd name="connsiteY10" fmla="*/ 1369562 h 1542915"/>
              <a:gd name="connsiteX11" fmla="*/ 403136 w 1680821"/>
              <a:gd name="connsiteY11" fmla="*/ 1206278 h 1542915"/>
              <a:gd name="connsiteX12" fmla="*/ 109222 w 1680821"/>
              <a:gd name="connsiteY12" fmla="*/ 901476 h 1542915"/>
              <a:gd name="connsiteX13" fmla="*/ 18675 w 1680821"/>
              <a:gd name="connsiteY13" fmla="*/ 670218 h 1542915"/>
              <a:gd name="connsiteX0" fmla="*/ 20972 w 1683118"/>
              <a:gd name="connsiteY0" fmla="*/ 670218 h 1542915"/>
              <a:gd name="connsiteX1" fmla="*/ 482313 w 1683118"/>
              <a:gd name="connsiteY1" fmla="*/ 394611 h 1542915"/>
              <a:gd name="connsiteX2" fmla="*/ 655804 w 1683118"/>
              <a:gd name="connsiteY2" fmla="*/ 139476 h 1542915"/>
              <a:gd name="connsiteX3" fmla="*/ 885987 w 1683118"/>
              <a:gd name="connsiteY3" fmla="*/ 5221 h 1542915"/>
              <a:gd name="connsiteX4" fmla="*/ 1243634 w 1683118"/>
              <a:gd name="connsiteY4" fmla="*/ 324536 h 1542915"/>
              <a:gd name="connsiteX5" fmla="*/ 1674802 w 1683118"/>
              <a:gd name="connsiteY5" fmla="*/ 702875 h 1542915"/>
              <a:gd name="connsiteX6" fmla="*/ 1504890 w 1683118"/>
              <a:gd name="connsiteY6" fmla="*/ 912362 h 1542915"/>
              <a:gd name="connsiteX7" fmla="*/ 1221863 w 1683118"/>
              <a:gd name="connsiteY7" fmla="*/ 1086536 h 1542915"/>
              <a:gd name="connsiteX8" fmla="*/ 1091233 w 1683118"/>
              <a:gd name="connsiteY8" fmla="*/ 1293362 h 1542915"/>
              <a:gd name="connsiteX9" fmla="*/ 896872 w 1683118"/>
              <a:gd name="connsiteY9" fmla="*/ 1542043 h 1542915"/>
              <a:gd name="connsiteX10" fmla="*/ 579604 w 1683118"/>
              <a:gd name="connsiteY10" fmla="*/ 1369562 h 1542915"/>
              <a:gd name="connsiteX11" fmla="*/ 405433 w 1683118"/>
              <a:gd name="connsiteY11" fmla="*/ 1206278 h 1542915"/>
              <a:gd name="connsiteX12" fmla="*/ 111519 w 1683118"/>
              <a:gd name="connsiteY12" fmla="*/ 901476 h 1542915"/>
              <a:gd name="connsiteX13" fmla="*/ 20972 w 1683118"/>
              <a:gd name="connsiteY13" fmla="*/ 670218 h 1542915"/>
              <a:gd name="connsiteX0" fmla="*/ 16567 w 1716813"/>
              <a:gd name="connsiteY0" fmla="*/ 627355 h 1542915"/>
              <a:gd name="connsiteX1" fmla="*/ 516008 w 1716813"/>
              <a:gd name="connsiteY1" fmla="*/ 394611 h 1542915"/>
              <a:gd name="connsiteX2" fmla="*/ 689499 w 1716813"/>
              <a:gd name="connsiteY2" fmla="*/ 139476 h 1542915"/>
              <a:gd name="connsiteX3" fmla="*/ 919682 w 1716813"/>
              <a:gd name="connsiteY3" fmla="*/ 5221 h 1542915"/>
              <a:gd name="connsiteX4" fmla="*/ 1277329 w 1716813"/>
              <a:gd name="connsiteY4" fmla="*/ 324536 h 1542915"/>
              <a:gd name="connsiteX5" fmla="*/ 1708497 w 1716813"/>
              <a:gd name="connsiteY5" fmla="*/ 702875 h 1542915"/>
              <a:gd name="connsiteX6" fmla="*/ 1538585 w 1716813"/>
              <a:gd name="connsiteY6" fmla="*/ 912362 h 1542915"/>
              <a:gd name="connsiteX7" fmla="*/ 1255558 w 1716813"/>
              <a:gd name="connsiteY7" fmla="*/ 1086536 h 1542915"/>
              <a:gd name="connsiteX8" fmla="*/ 1124928 w 1716813"/>
              <a:gd name="connsiteY8" fmla="*/ 1293362 h 1542915"/>
              <a:gd name="connsiteX9" fmla="*/ 930567 w 1716813"/>
              <a:gd name="connsiteY9" fmla="*/ 1542043 h 1542915"/>
              <a:gd name="connsiteX10" fmla="*/ 613299 w 1716813"/>
              <a:gd name="connsiteY10" fmla="*/ 1369562 h 1542915"/>
              <a:gd name="connsiteX11" fmla="*/ 439128 w 1716813"/>
              <a:gd name="connsiteY11" fmla="*/ 1206278 h 1542915"/>
              <a:gd name="connsiteX12" fmla="*/ 145214 w 1716813"/>
              <a:gd name="connsiteY12" fmla="*/ 901476 h 1542915"/>
              <a:gd name="connsiteX13" fmla="*/ 16567 w 1716813"/>
              <a:gd name="connsiteY13" fmla="*/ 627355 h 1542915"/>
              <a:gd name="connsiteX0" fmla="*/ 16567 w 1716813"/>
              <a:gd name="connsiteY0" fmla="*/ 664330 h 1579890"/>
              <a:gd name="connsiteX1" fmla="*/ 516008 w 1716813"/>
              <a:gd name="connsiteY1" fmla="*/ 431586 h 1579890"/>
              <a:gd name="connsiteX2" fmla="*/ 689499 w 1716813"/>
              <a:gd name="connsiteY2" fmla="*/ 176451 h 1579890"/>
              <a:gd name="connsiteX3" fmla="*/ 891107 w 1716813"/>
              <a:gd name="connsiteY3" fmla="*/ 4096 h 1579890"/>
              <a:gd name="connsiteX4" fmla="*/ 1277329 w 1716813"/>
              <a:gd name="connsiteY4" fmla="*/ 361511 h 1579890"/>
              <a:gd name="connsiteX5" fmla="*/ 1708497 w 1716813"/>
              <a:gd name="connsiteY5" fmla="*/ 739850 h 1579890"/>
              <a:gd name="connsiteX6" fmla="*/ 1538585 w 1716813"/>
              <a:gd name="connsiteY6" fmla="*/ 949337 h 1579890"/>
              <a:gd name="connsiteX7" fmla="*/ 1255558 w 1716813"/>
              <a:gd name="connsiteY7" fmla="*/ 1123511 h 1579890"/>
              <a:gd name="connsiteX8" fmla="*/ 1124928 w 1716813"/>
              <a:gd name="connsiteY8" fmla="*/ 1330337 h 1579890"/>
              <a:gd name="connsiteX9" fmla="*/ 930567 w 1716813"/>
              <a:gd name="connsiteY9" fmla="*/ 1579018 h 1579890"/>
              <a:gd name="connsiteX10" fmla="*/ 613299 w 1716813"/>
              <a:gd name="connsiteY10" fmla="*/ 1406537 h 1579890"/>
              <a:gd name="connsiteX11" fmla="*/ 439128 w 1716813"/>
              <a:gd name="connsiteY11" fmla="*/ 1243253 h 1579890"/>
              <a:gd name="connsiteX12" fmla="*/ 145214 w 1716813"/>
              <a:gd name="connsiteY12" fmla="*/ 938451 h 1579890"/>
              <a:gd name="connsiteX13" fmla="*/ 16567 w 1716813"/>
              <a:gd name="connsiteY13" fmla="*/ 664330 h 1579890"/>
              <a:gd name="connsiteX0" fmla="*/ 8730 w 1708976"/>
              <a:gd name="connsiteY0" fmla="*/ 664330 h 1579890"/>
              <a:gd name="connsiteX1" fmla="*/ 374821 w 1708976"/>
              <a:gd name="connsiteY1" fmla="*/ 455398 h 1579890"/>
              <a:gd name="connsiteX2" fmla="*/ 681662 w 1708976"/>
              <a:gd name="connsiteY2" fmla="*/ 176451 h 1579890"/>
              <a:gd name="connsiteX3" fmla="*/ 883270 w 1708976"/>
              <a:gd name="connsiteY3" fmla="*/ 4096 h 1579890"/>
              <a:gd name="connsiteX4" fmla="*/ 1269492 w 1708976"/>
              <a:gd name="connsiteY4" fmla="*/ 361511 h 1579890"/>
              <a:gd name="connsiteX5" fmla="*/ 1700660 w 1708976"/>
              <a:gd name="connsiteY5" fmla="*/ 739850 h 1579890"/>
              <a:gd name="connsiteX6" fmla="*/ 1530748 w 1708976"/>
              <a:gd name="connsiteY6" fmla="*/ 949337 h 1579890"/>
              <a:gd name="connsiteX7" fmla="*/ 1247721 w 1708976"/>
              <a:gd name="connsiteY7" fmla="*/ 1123511 h 1579890"/>
              <a:gd name="connsiteX8" fmla="*/ 1117091 w 1708976"/>
              <a:gd name="connsiteY8" fmla="*/ 1330337 h 1579890"/>
              <a:gd name="connsiteX9" fmla="*/ 922730 w 1708976"/>
              <a:gd name="connsiteY9" fmla="*/ 1579018 h 1579890"/>
              <a:gd name="connsiteX10" fmla="*/ 605462 w 1708976"/>
              <a:gd name="connsiteY10" fmla="*/ 1406537 h 1579890"/>
              <a:gd name="connsiteX11" fmla="*/ 431291 w 1708976"/>
              <a:gd name="connsiteY11" fmla="*/ 1243253 h 1579890"/>
              <a:gd name="connsiteX12" fmla="*/ 137377 w 1708976"/>
              <a:gd name="connsiteY12" fmla="*/ 938451 h 1579890"/>
              <a:gd name="connsiteX13" fmla="*/ 8730 w 1708976"/>
              <a:gd name="connsiteY13" fmla="*/ 664330 h 1579890"/>
              <a:gd name="connsiteX0" fmla="*/ 8730 w 1708976"/>
              <a:gd name="connsiteY0" fmla="*/ 663937 h 1579497"/>
              <a:gd name="connsiteX1" fmla="*/ 374821 w 1708976"/>
              <a:gd name="connsiteY1" fmla="*/ 455005 h 1579497"/>
              <a:gd name="connsiteX2" fmla="*/ 459186 w 1708976"/>
              <a:gd name="connsiteY2" fmla="*/ 172657 h 1579497"/>
              <a:gd name="connsiteX3" fmla="*/ 681662 w 1708976"/>
              <a:gd name="connsiteY3" fmla="*/ 176058 h 1579497"/>
              <a:gd name="connsiteX4" fmla="*/ 883270 w 1708976"/>
              <a:gd name="connsiteY4" fmla="*/ 3703 h 1579497"/>
              <a:gd name="connsiteX5" fmla="*/ 1269492 w 1708976"/>
              <a:gd name="connsiteY5" fmla="*/ 361118 h 1579497"/>
              <a:gd name="connsiteX6" fmla="*/ 1700660 w 1708976"/>
              <a:gd name="connsiteY6" fmla="*/ 739457 h 1579497"/>
              <a:gd name="connsiteX7" fmla="*/ 1530748 w 1708976"/>
              <a:gd name="connsiteY7" fmla="*/ 948944 h 1579497"/>
              <a:gd name="connsiteX8" fmla="*/ 1247721 w 1708976"/>
              <a:gd name="connsiteY8" fmla="*/ 1123118 h 1579497"/>
              <a:gd name="connsiteX9" fmla="*/ 1117091 w 1708976"/>
              <a:gd name="connsiteY9" fmla="*/ 1329944 h 1579497"/>
              <a:gd name="connsiteX10" fmla="*/ 922730 w 1708976"/>
              <a:gd name="connsiteY10" fmla="*/ 1578625 h 1579497"/>
              <a:gd name="connsiteX11" fmla="*/ 605462 w 1708976"/>
              <a:gd name="connsiteY11" fmla="*/ 1406144 h 1579497"/>
              <a:gd name="connsiteX12" fmla="*/ 431291 w 1708976"/>
              <a:gd name="connsiteY12" fmla="*/ 1242860 h 1579497"/>
              <a:gd name="connsiteX13" fmla="*/ 137377 w 1708976"/>
              <a:gd name="connsiteY13" fmla="*/ 938058 h 1579497"/>
              <a:gd name="connsiteX14" fmla="*/ 8730 w 1708976"/>
              <a:gd name="connsiteY14" fmla="*/ 663937 h 1579497"/>
              <a:gd name="connsiteX0" fmla="*/ 6217 w 1706463"/>
              <a:gd name="connsiteY0" fmla="*/ 663937 h 1579497"/>
              <a:gd name="connsiteX1" fmla="*/ 324683 w 1706463"/>
              <a:gd name="connsiteY1" fmla="*/ 493105 h 1579497"/>
              <a:gd name="connsiteX2" fmla="*/ 456673 w 1706463"/>
              <a:gd name="connsiteY2" fmla="*/ 172657 h 1579497"/>
              <a:gd name="connsiteX3" fmla="*/ 679149 w 1706463"/>
              <a:gd name="connsiteY3" fmla="*/ 176058 h 1579497"/>
              <a:gd name="connsiteX4" fmla="*/ 880757 w 1706463"/>
              <a:gd name="connsiteY4" fmla="*/ 3703 h 1579497"/>
              <a:gd name="connsiteX5" fmla="*/ 1266979 w 1706463"/>
              <a:gd name="connsiteY5" fmla="*/ 361118 h 1579497"/>
              <a:gd name="connsiteX6" fmla="*/ 1698147 w 1706463"/>
              <a:gd name="connsiteY6" fmla="*/ 739457 h 1579497"/>
              <a:gd name="connsiteX7" fmla="*/ 1528235 w 1706463"/>
              <a:gd name="connsiteY7" fmla="*/ 948944 h 1579497"/>
              <a:gd name="connsiteX8" fmla="*/ 1245208 w 1706463"/>
              <a:gd name="connsiteY8" fmla="*/ 1123118 h 1579497"/>
              <a:gd name="connsiteX9" fmla="*/ 1114578 w 1706463"/>
              <a:gd name="connsiteY9" fmla="*/ 1329944 h 1579497"/>
              <a:gd name="connsiteX10" fmla="*/ 920217 w 1706463"/>
              <a:gd name="connsiteY10" fmla="*/ 1578625 h 1579497"/>
              <a:gd name="connsiteX11" fmla="*/ 602949 w 1706463"/>
              <a:gd name="connsiteY11" fmla="*/ 1406144 h 1579497"/>
              <a:gd name="connsiteX12" fmla="*/ 428778 w 1706463"/>
              <a:gd name="connsiteY12" fmla="*/ 1242860 h 1579497"/>
              <a:gd name="connsiteX13" fmla="*/ 134864 w 1706463"/>
              <a:gd name="connsiteY13" fmla="*/ 938058 h 1579497"/>
              <a:gd name="connsiteX14" fmla="*/ 6217 w 1706463"/>
              <a:gd name="connsiteY14" fmla="*/ 663937 h 1579497"/>
              <a:gd name="connsiteX0" fmla="*/ 778 w 1701024"/>
              <a:gd name="connsiteY0" fmla="*/ 663937 h 1579497"/>
              <a:gd name="connsiteX1" fmla="*/ 319244 w 1701024"/>
              <a:gd name="connsiteY1" fmla="*/ 493105 h 1579497"/>
              <a:gd name="connsiteX2" fmla="*/ 451234 w 1701024"/>
              <a:gd name="connsiteY2" fmla="*/ 172657 h 1579497"/>
              <a:gd name="connsiteX3" fmla="*/ 673710 w 1701024"/>
              <a:gd name="connsiteY3" fmla="*/ 176058 h 1579497"/>
              <a:gd name="connsiteX4" fmla="*/ 875318 w 1701024"/>
              <a:gd name="connsiteY4" fmla="*/ 3703 h 1579497"/>
              <a:gd name="connsiteX5" fmla="*/ 1261540 w 1701024"/>
              <a:gd name="connsiteY5" fmla="*/ 361118 h 1579497"/>
              <a:gd name="connsiteX6" fmla="*/ 1692708 w 1701024"/>
              <a:gd name="connsiteY6" fmla="*/ 739457 h 1579497"/>
              <a:gd name="connsiteX7" fmla="*/ 1522796 w 1701024"/>
              <a:gd name="connsiteY7" fmla="*/ 948944 h 1579497"/>
              <a:gd name="connsiteX8" fmla="*/ 1239769 w 1701024"/>
              <a:gd name="connsiteY8" fmla="*/ 1123118 h 1579497"/>
              <a:gd name="connsiteX9" fmla="*/ 1109139 w 1701024"/>
              <a:gd name="connsiteY9" fmla="*/ 1329944 h 1579497"/>
              <a:gd name="connsiteX10" fmla="*/ 914778 w 1701024"/>
              <a:gd name="connsiteY10" fmla="*/ 1578625 h 1579497"/>
              <a:gd name="connsiteX11" fmla="*/ 597510 w 1701024"/>
              <a:gd name="connsiteY11" fmla="*/ 1406144 h 1579497"/>
              <a:gd name="connsiteX12" fmla="*/ 423339 w 1701024"/>
              <a:gd name="connsiteY12" fmla="*/ 1242860 h 1579497"/>
              <a:gd name="connsiteX13" fmla="*/ 234200 w 1701024"/>
              <a:gd name="connsiteY13" fmla="*/ 890433 h 1579497"/>
              <a:gd name="connsiteX14" fmla="*/ 778 w 1701024"/>
              <a:gd name="connsiteY14" fmla="*/ 663937 h 1579497"/>
              <a:gd name="connsiteX0" fmla="*/ 1100 w 1644196"/>
              <a:gd name="connsiteY0" fmla="*/ 663937 h 1579497"/>
              <a:gd name="connsiteX1" fmla="*/ 262416 w 1644196"/>
              <a:gd name="connsiteY1" fmla="*/ 493105 h 1579497"/>
              <a:gd name="connsiteX2" fmla="*/ 394406 w 1644196"/>
              <a:gd name="connsiteY2" fmla="*/ 172657 h 1579497"/>
              <a:gd name="connsiteX3" fmla="*/ 616882 w 1644196"/>
              <a:gd name="connsiteY3" fmla="*/ 176058 h 1579497"/>
              <a:gd name="connsiteX4" fmla="*/ 818490 w 1644196"/>
              <a:gd name="connsiteY4" fmla="*/ 3703 h 1579497"/>
              <a:gd name="connsiteX5" fmla="*/ 1204712 w 1644196"/>
              <a:gd name="connsiteY5" fmla="*/ 361118 h 1579497"/>
              <a:gd name="connsiteX6" fmla="*/ 1635880 w 1644196"/>
              <a:gd name="connsiteY6" fmla="*/ 739457 h 1579497"/>
              <a:gd name="connsiteX7" fmla="*/ 1465968 w 1644196"/>
              <a:gd name="connsiteY7" fmla="*/ 948944 h 1579497"/>
              <a:gd name="connsiteX8" fmla="*/ 1182941 w 1644196"/>
              <a:gd name="connsiteY8" fmla="*/ 1123118 h 1579497"/>
              <a:gd name="connsiteX9" fmla="*/ 1052311 w 1644196"/>
              <a:gd name="connsiteY9" fmla="*/ 1329944 h 1579497"/>
              <a:gd name="connsiteX10" fmla="*/ 857950 w 1644196"/>
              <a:gd name="connsiteY10" fmla="*/ 1578625 h 1579497"/>
              <a:gd name="connsiteX11" fmla="*/ 540682 w 1644196"/>
              <a:gd name="connsiteY11" fmla="*/ 1406144 h 1579497"/>
              <a:gd name="connsiteX12" fmla="*/ 366511 w 1644196"/>
              <a:gd name="connsiteY12" fmla="*/ 1242860 h 1579497"/>
              <a:gd name="connsiteX13" fmla="*/ 177372 w 1644196"/>
              <a:gd name="connsiteY13" fmla="*/ 890433 h 1579497"/>
              <a:gd name="connsiteX14" fmla="*/ 1100 w 1644196"/>
              <a:gd name="connsiteY14" fmla="*/ 663937 h 1579497"/>
              <a:gd name="connsiteX0" fmla="*/ 1100 w 1644196"/>
              <a:gd name="connsiteY0" fmla="*/ 663937 h 1579497"/>
              <a:gd name="connsiteX1" fmla="*/ 262416 w 1644196"/>
              <a:gd name="connsiteY1" fmla="*/ 493105 h 1579497"/>
              <a:gd name="connsiteX2" fmla="*/ 394406 w 1644196"/>
              <a:gd name="connsiteY2" fmla="*/ 172657 h 1579497"/>
              <a:gd name="connsiteX3" fmla="*/ 616882 w 1644196"/>
              <a:gd name="connsiteY3" fmla="*/ 176058 h 1579497"/>
              <a:gd name="connsiteX4" fmla="*/ 818490 w 1644196"/>
              <a:gd name="connsiteY4" fmla="*/ 3703 h 1579497"/>
              <a:gd name="connsiteX5" fmla="*/ 1204712 w 1644196"/>
              <a:gd name="connsiteY5" fmla="*/ 361118 h 1579497"/>
              <a:gd name="connsiteX6" fmla="*/ 1635880 w 1644196"/>
              <a:gd name="connsiteY6" fmla="*/ 739457 h 1579497"/>
              <a:gd name="connsiteX7" fmla="*/ 1465968 w 1644196"/>
              <a:gd name="connsiteY7" fmla="*/ 948944 h 1579497"/>
              <a:gd name="connsiteX8" fmla="*/ 1182941 w 1644196"/>
              <a:gd name="connsiteY8" fmla="*/ 1123118 h 1579497"/>
              <a:gd name="connsiteX9" fmla="*/ 1052311 w 1644196"/>
              <a:gd name="connsiteY9" fmla="*/ 1329944 h 1579497"/>
              <a:gd name="connsiteX10" fmla="*/ 857950 w 1644196"/>
              <a:gd name="connsiteY10" fmla="*/ 1578625 h 1579497"/>
              <a:gd name="connsiteX11" fmla="*/ 540682 w 1644196"/>
              <a:gd name="connsiteY11" fmla="*/ 1406144 h 1579497"/>
              <a:gd name="connsiteX12" fmla="*/ 218873 w 1644196"/>
              <a:gd name="connsiteY12" fmla="*/ 1228572 h 1579497"/>
              <a:gd name="connsiteX13" fmla="*/ 177372 w 1644196"/>
              <a:gd name="connsiteY13" fmla="*/ 890433 h 1579497"/>
              <a:gd name="connsiteX14" fmla="*/ 1100 w 1644196"/>
              <a:gd name="connsiteY14" fmla="*/ 663937 h 1579497"/>
              <a:gd name="connsiteX0" fmla="*/ 1100 w 1644196"/>
              <a:gd name="connsiteY0" fmla="*/ 663937 h 1578878"/>
              <a:gd name="connsiteX1" fmla="*/ 262416 w 1644196"/>
              <a:gd name="connsiteY1" fmla="*/ 493105 h 1578878"/>
              <a:gd name="connsiteX2" fmla="*/ 394406 w 1644196"/>
              <a:gd name="connsiteY2" fmla="*/ 172657 h 1578878"/>
              <a:gd name="connsiteX3" fmla="*/ 616882 w 1644196"/>
              <a:gd name="connsiteY3" fmla="*/ 176058 h 1578878"/>
              <a:gd name="connsiteX4" fmla="*/ 818490 w 1644196"/>
              <a:gd name="connsiteY4" fmla="*/ 3703 h 1578878"/>
              <a:gd name="connsiteX5" fmla="*/ 1204712 w 1644196"/>
              <a:gd name="connsiteY5" fmla="*/ 361118 h 1578878"/>
              <a:gd name="connsiteX6" fmla="*/ 1635880 w 1644196"/>
              <a:gd name="connsiteY6" fmla="*/ 739457 h 1578878"/>
              <a:gd name="connsiteX7" fmla="*/ 1465968 w 1644196"/>
              <a:gd name="connsiteY7" fmla="*/ 948944 h 1578878"/>
              <a:gd name="connsiteX8" fmla="*/ 1182941 w 1644196"/>
              <a:gd name="connsiteY8" fmla="*/ 1123118 h 1578878"/>
              <a:gd name="connsiteX9" fmla="*/ 1052311 w 1644196"/>
              <a:gd name="connsiteY9" fmla="*/ 1329944 h 1578878"/>
              <a:gd name="connsiteX10" fmla="*/ 857950 w 1644196"/>
              <a:gd name="connsiteY10" fmla="*/ 1578625 h 1578878"/>
              <a:gd name="connsiteX11" fmla="*/ 583545 w 1644196"/>
              <a:gd name="connsiteY11" fmla="*/ 1282319 h 1578878"/>
              <a:gd name="connsiteX12" fmla="*/ 218873 w 1644196"/>
              <a:gd name="connsiteY12" fmla="*/ 1228572 h 1578878"/>
              <a:gd name="connsiteX13" fmla="*/ 177372 w 1644196"/>
              <a:gd name="connsiteY13" fmla="*/ 890433 h 1578878"/>
              <a:gd name="connsiteX14" fmla="*/ 1100 w 1644196"/>
              <a:gd name="connsiteY14" fmla="*/ 663937 h 1578878"/>
              <a:gd name="connsiteX0" fmla="*/ 1100 w 1644196"/>
              <a:gd name="connsiteY0" fmla="*/ 663937 h 1502851"/>
              <a:gd name="connsiteX1" fmla="*/ 262416 w 1644196"/>
              <a:gd name="connsiteY1" fmla="*/ 493105 h 1502851"/>
              <a:gd name="connsiteX2" fmla="*/ 394406 w 1644196"/>
              <a:gd name="connsiteY2" fmla="*/ 172657 h 1502851"/>
              <a:gd name="connsiteX3" fmla="*/ 616882 w 1644196"/>
              <a:gd name="connsiteY3" fmla="*/ 176058 h 1502851"/>
              <a:gd name="connsiteX4" fmla="*/ 818490 w 1644196"/>
              <a:gd name="connsiteY4" fmla="*/ 3703 h 1502851"/>
              <a:gd name="connsiteX5" fmla="*/ 1204712 w 1644196"/>
              <a:gd name="connsiteY5" fmla="*/ 361118 h 1502851"/>
              <a:gd name="connsiteX6" fmla="*/ 1635880 w 1644196"/>
              <a:gd name="connsiteY6" fmla="*/ 739457 h 1502851"/>
              <a:gd name="connsiteX7" fmla="*/ 1465968 w 1644196"/>
              <a:gd name="connsiteY7" fmla="*/ 948944 h 1502851"/>
              <a:gd name="connsiteX8" fmla="*/ 1182941 w 1644196"/>
              <a:gd name="connsiteY8" fmla="*/ 1123118 h 1502851"/>
              <a:gd name="connsiteX9" fmla="*/ 1052311 w 1644196"/>
              <a:gd name="connsiteY9" fmla="*/ 1329944 h 1502851"/>
              <a:gd name="connsiteX10" fmla="*/ 867475 w 1644196"/>
              <a:gd name="connsiteY10" fmla="*/ 1502425 h 1502851"/>
              <a:gd name="connsiteX11" fmla="*/ 583545 w 1644196"/>
              <a:gd name="connsiteY11" fmla="*/ 1282319 h 1502851"/>
              <a:gd name="connsiteX12" fmla="*/ 218873 w 1644196"/>
              <a:gd name="connsiteY12" fmla="*/ 1228572 h 1502851"/>
              <a:gd name="connsiteX13" fmla="*/ 177372 w 1644196"/>
              <a:gd name="connsiteY13" fmla="*/ 890433 h 1502851"/>
              <a:gd name="connsiteX14" fmla="*/ 1100 w 1644196"/>
              <a:gd name="connsiteY14" fmla="*/ 663937 h 1502851"/>
              <a:gd name="connsiteX0" fmla="*/ 1100 w 1644196"/>
              <a:gd name="connsiteY0" fmla="*/ 663937 h 1502469"/>
              <a:gd name="connsiteX1" fmla="*/ 262416 w 1644196"/>
              <a:gd name="connsiteY1" fmla="*/ 493105 h 1502469"/>
              <a:gd name="connsiteX2" fmla="*/ 394406 w 1644196"/>
              <a:gd name="connsiteY2" fmla="*/ 172657 h 1502469"/>
              <a:gd name="connsiteX3" fmla="*/ 616882 w 1644196"/>
              <a:gd name="connsiteY3" fmla="*/ 176058 h 1502469"/>
              <a:gd name="connsiteX4" fmla="*/ 818490 w 1644196"/>
              <a:gd name="connsiteY4" fmla="*/ 3703 h 1502469"/>
              <a:gd name="connsiteX5" fmla="*/ 1204712 w 1644196"/>
              <a:gd name="connsiteY5" fmla="*/ 361118 h 1502469"/>
              <a:gd name="connsiteX6" fmla="*/ 1635880 w 1644196"/>
              <a:gd name="connsiteY6" fmla="*/ 739457 h 1502469"/>
              <a:gd name="connsiteX7" fmla="*/ 1465968 w 1644196"/>
              <a:gd name="connsiteY7" fmla="*/ 948944 h 1502469"/>
              <a:gd name="connsiteX8" fmla="*/ 1182941 w 1644196"/>
              <a:gd name="connsiteY8" fmla="*/ 1123118 h 1502469"/>
              <a:gd name="connsiteX9" fmla="*/ 1009448 w 1644196"/>
              <a:gd name="connsiteY9" fmla="*/ 1263269 h 1502469"/>
              <a:gd name="connsiteX10" fmla="*/ 867475 w 1644196"/>
              <a:gd name="connsiteY10" fmla="*/ 1502425 h 1502469"/>
              <a:gd name="connsiteX11" fmla="*/ 583545 w 1644196"/>
              <a:gd name="connsiteY11" fmla="*/ 1282319 h 1502469"/>
              <a:gd name="connsiteX12" fmla="*/ 218873 w 1644196"/>
              <a:gd name="connsiteY12" fmla="*/ 1228572 h 1502469"/>
              <a:gd name="connsiteX13" fmla="*/ 177372 w 1644196"/>
              <a:gd name="connsiteY13" fmla="*/ 890433 h 1502469"/>
              <a:gd name="connsiteX14" fmla="*/ 1100 w 1644196"/>
              <a:gd name="connsiteY14" fmla="*/ 663937 h 1502469"/>
              <a:gd name="connsiteX0" fmla="*/ 1100 w 1644196"/>
              <a:gd name="connsiteY0" fmla="*/ 663937 h 1502469"/>
              <a:gd name="connsiteX1" fmla="*/ 262416 w 1644196"/>
              <a:gd name="connsiteY1" fmla="*/ 493105 h 1502469"/>
              <a:gd name="connsiteX2" fmla="*/ 394406 w 1644196"/>
              <a:gd name="connsiteY2" fmla="*/ 172657 h 1502469"/>
              <a:gd name="connsiteX3" fmla="*/ 616882 w 1644196"/>
              <a:gd name="connsiteY3" fmla="*/ 176058 h 1502469"/>
              <a:gd name="connsiteX4" fmla="*/ 818490 w 1644196"/>
              <a:gd name="connsiteY4" fmla="*/ 3703 h 1502469"/>
              <a:gd name="connsiteX5" fmla="*/ 1204712 w 1644196"/>
              <a:gd name="connsiteY5" fmla="*/ 361118 h 1502469"/>
              <a:gd name="connsiteX6" fmla="*/ 1635880 w 1644196"/>
              <a:gd name="connsiteY6" fmla="*/ 739457 h 1502469"/>
              <a:gd name="connsiteX7" fmla="*/ 1465968 w 1644196"/>
              <a:gd name="connsiteY7" fmla="*/ 948944 h 1502469"/>
              <a:gd name="connsiteX8" fmla="*/ 1306766 w 1644196"/>
              <a:gd name="connsiteY8" fmla="*/ 1175505 h 1502469"/>
              <a:gd name="connsiteX9" fmla="*/ 1009448 w 1644196"/>
              <a:gd name="connsiteY9" fmla="*/ 1263269 h 1502469"/>
              <a:gd name="connsiteX10" fmla="*/ 867475 w 1644196"/>
              <a:gd name="connsiteY10" fmla="*/ 1502425 h 1502469"/>
              <a:gd name="connsiteX11" fmla="*/ 583545 w 1644196"/>
              <a:gd name="connsiteY11" fmla="*/ 1282319 h 1502469"/>
              <a:gd name="connsiteX12" fmla="*/ 218873 w 1644196"/>
              <a:gd name="connsiteY12" fmla="*/ 1228572 h 1502469"/>
              <a:gd name="connsiteX13" fmla="*/ 177372 w 1644196"/>
              <a:gd name="connsiteY13" fmla="*/ 890433 h 1502469"/>
              <a:gd name="connsiteX14" fmla="*/ 1100 w 1644196"/>
              <a:gd name="connsiteY14" fmla="*/ 663937 h 1502469"/>
              <a:gd name="connsiteX0" fmla="*/ 1100 w 1639890"/>
              <a:gd name="connsiteY0" fmla="*/ 663937 h 1502469"/>
              <a:gd name="connsiteX1" fmla="*/ 262416 w 1639890"/>
              <a:gd name="connsiteY1" fmla="*/ 493105 h 1502469"/>
              <a:gd name="connsiteX2" fmla="*/ 394406 w 1639890"/>
              <a:gd name="connsiteY2" fmla="*/ 172657 h 1502469"/>
              <a:gd name="connsiteX3" fmla="*/ 616882 w 1639890"/>
              <a:gd name="connsiteY3" fmla="*/ 176058 h 1502469"/>
              <a:gd name="connsiteX4" fmla="*/ 818490 w 1639890"/>
              <a:gd name="connsiteY4" fmla="*/ 3703 h 1502469"/>
              <a:gd name="connsiteX5" fmla="*/ 1204712 w 1639890"/>
              <a:gd name="connsiteY5" fmla="*/ 361118 h 1502469"/>
              <a:gd name="connsiteX6" fmla="*/ 1635880 w 1639890"/>
              <a:gd name="connsiteY6" fmla="*/ 739457 h 1502469"/>
              <a:gd name="connsiteX7" fmla="*/ 1280231 w 1639890"/>
              <a:gd name="connsiteY7" fmla="*/ 877507 h 1502469"/>
              <a:gd name="connsiteX8" fmla="*/ 1306766 w 1639890"/>
              <a:gd name="connsiteY8" fmla="*/ 1175505 h 1502469"/>
              <a:gd name="connsiteX9" fmla="*/ 1009448 w 1639890"/>
              <a:gd name="connsiteY9" fmla="*/ 1263269 h 1502469"/>
              <a:gd name="connsiteX10" fmla="*/ 867475 w 1639890"/>
              <a:gd name="connsiteY10" fmla="*/ 1502425 h 1502469"/>
              <a:gd name="connsiteX11" fmla="*/ 583545 w 1639890"/>
              <a:gd name="connsiteY11" fmla="*/ 1282319 h 1502469"/>
              <a:gd name="connsiteX12" fmla="*/ 218873 w 1639890"/>
              <a:gd name="connsiteY12" fmla="*/ 1228572 h 1502469"/>
              <a:gd name="connsiteX13" fmla="*/ 177372 w 1639890"/>
              <a:gd name="connsiteY13" fmla="*/ 890433 h 1502469"/>
              <a:gd name="connsiteX14" fmla="*/ 1100 w 1639890"/>
              <a:gd name="connsiteY14" fmla="*/ 663937 h 1502469"/>
              <a:gd name="connsiteX0" fmla="*/ 1100 w 1639890"/>
              <a:gd name="connsiteY0" fmla="*/ 663147 h 1501679"/>
              <a:gd name="connsiteX1" fmla="*/ 262416 w 1639890"/>
              <a:gd name="connsiteY1" fmla="*/ 492315 h 1501679"/>
              <a:gd name="connsiteX2" fmla="*/ 394406 w 1639890"/>
              <a:gd name="connsiteY2" fmla="*/ 171867 h 1501679"/>
              <a:gd name="connsiteX3" fmla="*/ 616882 w 1639890"/>
              <a:gd name="connsiteY3" fmla="*/ 175268 h 1501679"/>
              <a:gd name="connsiteX4" fmla="*/ 818490 w 1639890"/>
              <a:gd name="connsiteY4" fmla="*/ 2913 h 1501679"/>
              <a:gd name="connsiteX5" fmla="*/ 1099937 w 1639890"/>
              <a:gd name="connsiteY5" fmla="*/ 336516 h 1501679"/>
              <a:gd name="connsiteX6" fmla="*/ 1635880 w 1639890"/>
              <a:gd name="connsiteY6" fmla="*/ 738667 h 1501679"/>
              <a:gd name="connsiteX7" fmla="*/ 1280231 w 1639890"/>
              <a:gd name="connsiteY7" fmla="*/ 876717 h 1501679"/>
              <a:gd name="connsiteX8" fmla="*/ 1306766 w 1639890"/>
              <a:gd name="connsiteY8" fmla="*/ 1174715 h 1501679"/>
              <a:gd name="connsiteX9" fmla="*/ 1009448 w 1639890"/>
              <a:gd name="connsiteY9" fmla="*/ 1262479 h 1501679"/>
              <a:gd name="connsiteX10" fmla="*/ 867475 w 1639890"/>
              <a:gd name="connsiteY10" fmla="*/ 1501635 h 1501679"/>
              <a:gd name="connsiteX11" fmla="*/ 583545 w 1639890"/>
              <a:gd name="connsiteY11" fmla="*/ 1281529 h 1501679"/>
              <a:gd name="connsiteX12" fmla="*/ 218873 w 1639890"/>
              <a:gd name="connsiteY12" fmla="*/ 1227782 h 1501679"/>
              <a:gd name="connsiteX13" fmla="*/ 177372 w 1639890"/>
              <a:gd name="connsiteY13" fmla="*/ 889643 h 1501679"/>
              <a:gd name="connsiteX14" fmla="*/ 1100 w 1639890"/>
              <a:gd name="connsiteY14" fmla="*/ 663147 h 1501679"/>
              <a:gd name="connsiteX0" fmla="*/ 1100 w 1651723"/>
              <a:gd name="connsiteY0" fmla="*/ 663147 h 1501679"/>
              <a:gd name="connsiteX1" fmla="*/ 262416 w 1651723"/>
              <a:gd name="connsiteY1" fmla="*/ 492315 h 1501679"/>
              <a:gd name="connsiteX2" fmla="*/ 394406 w 1651723"/>
              <a:gd name="connsiteY2" fmla="*/ 171867 h 1501679"/>
              <a:gd name="connsiteX3" fmla="*/ 616882 w 1651723"/>
              <a:gd name="connsiteY3" fmla="*/ 175268 h 1501679"/>
              <a:gd name="connsiteX4" fmla="*/ 818490 w 1651723"/>
              <a:gd name="connsiteY4" fmla="*/ 2913 h 1501679"/>
              <a:gd name="connsiteX5" fmla="*/ 1099937 w 1651723"/>
              <a:gd name="connsiteY5" fmla="*/ 336516 h 1501679"/>
              <a:gd name="connsiteX6" fmla="*/ 1494542 w 1651723"/>
              <a:gd name="connsiteY6" fmla="*/ 486193 h 1501679"/>
              <a:gd name="connsiteX7" fmla="*/ 1635880 w 1651723"/>
              <a:gd name="connsiteY7" fmla="*/ 738667 h 1501679"/>
              <a:gd name="connsiteX8" fmla="*/ 1280231 w 1651723"/>
              <a:gd name="connsiteY8" fmla="*/ 876717 h 1501679"/>
              <a:gd name="connsiteX9" fmla="*/ 1306766 w 1651723"/>
              <a:gd name="connsiteY9" fmla="*/ 1174715 h 1501679"/>
              <a:gd name="connsiteX10" fmla="*/ 1009448 w 1651723"/>
              <a:gd name="connsiteY10" fmla="*/ 1262479 h 1501679"/>
              <a:gd name="connsiteX11" fmla="*/ 867475 w 1651723"/>
              <a:gd name="connsiteY11" fmla="*/ 1501635 h 1501679"/>
              <a:gd name="connsiteX12" fmla="*/ 583545 w 1651723"/>
              <a:gd name="connsiteY12" fmla="*/ 1281529 h 1501679"/>
              <a:gd name="connsiteX13" fmla="*/ 218873 w 1651723"/>
              <a:gd name="connsiteY13" fmla="*/ 1227782 h 1501679"/>
              <a:gd name="connsiteX14" fmla="*/ 177372 w 1651723"/>
              <a:gd name="connsiteY14" fmla="*/ 889643 h 1501679"/>
              <a:gd name="connsiteX15" fmla="*/ 1100 w 1651723"/>
              <a:gd name="connsiteY15" fmla="*/ 663147 h 1501679"/>
              <a:gd name="connsiteX0" fmla="*/ 1100 w 1540843"/>
              <a:gd name="connsiteY0" fmla="*/ 663147 h 1501679"/>
              <a:gd name="connsiteX1" fmla="*/ 262416 w 1540843"/>
              <a:gd name="connsiteY1" fmla="*/ 492315 h 1501679"/>
              <a:gd name="connsiteX2" fmla="*/ 394406 w 1540843"/>
              <a:gd name="connsiteY2" fmla="*/ 171867 h 1501679"/>
              <a:gd name="connsiteX3" fmla="*/ 616882 w 1540843"/>
              <a:gd name="connsiteY3" fmla="*/ 175268 h 1501679"/>
              <a:gd name="connsiteX4" fmla="*/ 818490 w 1540843"/>
              <a:gd name="connsiteY4" fmla="*/ 2913 h 1501679"/>
              <a:gd name="connsiteX5" fmla="*/ 1099937 w 1540843"/>
              <a:gd name="connsiteY5" fmla="*/ 336516 h 1501679"/>
              <a:gd name="connsiteX6" fmla="*/ 1494542 w 1540843"/>
              <a:gd name="connsiteY6" fmla="*/ 486193 h 1501679"/>
              <a:gd name="connsiteX7" fmla="*/ 1469192 w 1540843"/>
              <a:gd name="connsiteY7" fmla="*/ 700567 h 1501679"/>
              <a:gd name="connsiteX8" fmla="*/ 1280231 w 1540843"/>
              <a:gd name="connsiteY8" fmla="*/ 876717 h 1501679"/>
              <a:gd name="connsiteX9" fmla="*/ 1306766 w 1540843"/>
              <a:gd name="connsiteY9" fmla="*/ 1174715 h 1501679"/>
              <a:gd name="connsiteX10" fmla="*/ 1009448 w 1540843"/>
              <a:gd name="connsiteY10" fmla="*/ 1262479 h 1501679"/>
              <a:gd name="connsiteX11" fmla="*/ 867475 w 1540843"/>
              <a:gd name="connsiteY11" fmla="*/ 1501635 h 1501679"/>
              <a:gd name="connsiteX12" fmla="*/ 583545 w 1540843"/>
              <a:gd name="connsiteY12" fmla="*/ 1281529 h 1501679"/>
              <a:gd name="connsiteX13" fmla="*/ 218873 w 1540843"/>
              <a:gd name="connsiteY13" fmla="*/ 1227782 h 1501679"/>
              <a:gd name="connsiteX14" fmla="*/ 177372 w 1540843"/>
              <a:gd name="connsiteY14" fmla="*/ 889643 h 1501679"/>
              <a:gd name="connsiteX15" fmla="*/ 1100 w 1540843"/>
              <a:gd name="connsiteY15" fmla="*/ 663147 h 1501679"/>
              <a:gd name="connsiteX0" fmla="*/ 1100 w 1540843"/>
              <a:gd name="connsiteY0" fmla="*/ 663147 h 1501679"/>
              <a:gd name="connsiteX1" fmla="*/ 262416 w 1540843"/>
              <a:gd name="connsiteY1" fmla="*/ 492315 h 1501679"/>
              <a:gd name="connsiteX2" fmla="*/ 337256 w 1540843"/>
              <a:gd name="connsiteY2" fmla="*/ 209967 h 1501679"/>
              <a:gd name="connsiteX3" fmla="*/ 616882 w 1540843"/>
              <a:gd name="connsiteY3" fmla="*/ 175268 h 1501679"/>
              <a:gd name="connsiteX4" fmla="*/ 818490 w 1540843"/>
              <a:gd name="connsiteY4" fmla="*/ 2913 h 1501679"/>
              <a:gd name="connsiteX5" fmla="*/ 1099937 w 1540843"/>
              <a:gd name="connsiteY5" fmla="*/ 336516 h 1501679"/>
              <a:gd name="connsiteX6" fmla="*/ 1494542 w 1540843"/>
              <a:gd name="connsiteY6" fmla="*/ 486193 h 1501679"/>
              <a:gd name="connsiteX7" fmla="*/ 1469192 w 1540843"/>
              <a:gd name="connsiteY7" fmla="*/ 700567 h 1501679"/>
              <a:gd name="connsiteX8" fmla="*/ 1280231 w 1540843"/>
              <a:gd name="connsiteY8" fmla="*/ 876717 h 1501679"/>
              <a:gd name="connsiteX9" fmla="*/ 1306766 w 1540843"/>
              <a:gd name="connsiteY9" fmla="*/ 1174715 h 1501679"/>
              <a:gd name="connsiteX10" fmla="*/ 1009448 w 1540843"/>
              <a:gd name="connsiteY10" fmla="*/ 1262479 h 1501679"/>
              <a:gd name="connsiteX11" fmla="*/ 867475 w 1540843"/>
              <a:gd name="connsiteY11" fmla="*/ 1501635 h 1501679"/>
              <a:gd name="connsiteX12" fmla="*/ 583545 w 1540843"/>
              <a:gd name="connsiteY12" fmla="*/ 1281529 h 1501679"/>
              <a:gd name="connsiteX13" fmla="*/ 218873 w 1540843"/>
              <a:gd name="connsiteY13" fmla="*/ 1227782 h 1501679"/>
              <a:gd name="connsiteX14" fmla="*/ 177372 w 1540843"/>
              <a:gd name="connsiteY14" fmla="*/ 889643 h 1501679"/>
              <a:gd name="connsiteX15" fmla="*/ 1100 w 1540843"/>
              <a:gd name="connsiteY15" fmla="*/ 663147 h 1501679"/>
              <a:gd name="connsiteX0" fmla="*/ 1100 w 1540843"/>
              <a:gd name="connsiteY0" fmla="*/ 661340 h 1499872"/>
              <a:gd name="connsiteX1" fmla="*/ 262416 w 1540843"/>
              <a:gd name="connsiteY1" fmla="*/ 490508 h 1499872"/>
              <a:gd name="connsiteX2" fmla="*/ 337256 w 1540843"/>
              <a:gd name="connsiteY2" fmla="*/ 208160 h 1499872"/>
              <a:gd name="connsiteX3" fmla="*/ 631170 w 1540843"/>
              <a:gd name="connsiteY3" fmla="*/ 225848 h 1499872"/>
              <a:gd name="connsiteX4" fmla="*/ 818490 w 1540843"/>
              <a:gd name="connsiteY4" fmla="*/ 1106 h 1499872"/>
              <a:gd name="connsiteX5" fmla="*/ 1099937 w 1540843"/>
              <a:gd name="connsiteY5" fmla="*/ 334709 h 1499872"/>
              <a:gd name="connsiteX6" fmla="*/ 1494542 w 1540843"/>
              <a:gd name="connsiteY6" fmla="*/ 484386 h 1499872"/>
              <a:gd name="connsiteX7" fmla="*/ 1469192 w 1540843"/>
              <a:gd name="connsiteY7" fmla="*/ 698760 h 1499872"/>
              <a:gd name="connsiteX8" fmla="*/ 1280231 w 1540843"/>
              <a:gd name="connsiteY8" fmla="*/ 874910 h 1499872"/>
              <a:gd name="connsiteX9" fmla="*/ 1306766 w 1540843"/>
              <a:gd name="connsiteY9" fmla="*/ 1172908 h 1499872"/>
              <a:gd name="connsiteX10" fmla="*/ 1009448 w 1540843"/>
              <a:gd name="connsiteY10" fmla="*/ 1260672 h 1499872"/>
              <a:gd name="connsiteX11" fmla="*/ 867475 w 1540843"/>
              <a:gd name="connsiteY11" fmla="*/ 1499828 h 1499872"/>
              <a:gd name="connsiteX12" fmla="*/ 583545 w 1540843"/>
              <a:gd name="connsiteY12" fmla="*/ 1279722 h 1499872"/>
              <a:gd name="connsiteX13" fmla="*/ 218873 w 1540843"/>
              <a:gd name="connsiteY13" fmla="*/ 1225975 h 1499872"/>
              <a:gd name="connsiteX14" fmla="*/ 177372 w 1540843"/>
              <a:gd name="connsiteY14" fmla="*/ 887836 h 1499872"/>
              <a:gd name="connsiteX15" fmla="*/ 1100 w 1540843"/>
              <a:gd name="connsiteY15" fmla="*/ 661340 h 1499872"/>
              <a:gd name="connsiteX0" fmla="*/ 1990 w 1541733"/>
              <a:gd name="connsiteY0" fmla="*/ 661340 h 1499872"/>
              <a:gd name="connsiteX1" fmla="*/ 296643 w 1541733"/>
              <a:gd name="connsiteY1" fmla="*/ 514320 h 1499872"/>
              <a:gd name="connsiteX2" fmla="*/ 338146 w 1541733"/>
              <a:gd name="connsiteY2" fmla="*/ 208160 h 1499872"/>
              <a:gd name="connsiteX3" fmla="*/ 632060 w 1541733"/>
              <a:gd name="connsiteY3" fmla="*/ 225848 h 1499872"/>
              <a:gd name="connsiteX4" fmla="*/ 819380 w 1541733"/>
              <a:gd name="connsiteY4" fmla="*/ 1106 h 1499872"/>
              <a:gd name="connsiteX5" fmla="*/ 1100827 w 1541733"/>
              <a:gd name="connsiteY5" fmla="*/ 334709 h 1499872"/>
              <a:gd name="connsiteX6" fmla="*/ 1495432 w 1541733"/>
              <a:gd name="connsiteY6" fmla="*/ 484386 h 1499872"/>
              <a:gd name="connsiteX7" fmla="*/ 1470082 w 1541733"/>
              <a:gd name="connsiteY7" fmla="*/ 698760 h 1499872"/>
              <a:gd name="connsiteX8" fmla="*/ 1281121 w 1541733"/>
              <a:gd name="connsiteY8" fmla="*/ 874910 h 1499872"/>
              <a:gd name="connsiteX9" fmla="*/ 1307656 w 1541733"/>
              <a:gd name="connsiteY9" fmla="*/ 1172908 h 1499872"/>
              <a:gd name="connsiteX10" fmla="*/ 1010338 w 1541733"/>
              <a:gd name="connsiteY10" fmla="*/ 1260672 h 1499872"/>
              <a:gd name="connsiteX11" fmla="*/ 868365 w 1541733"/>
              <a:gd name="connsiteY11" fmla="*/ 1499828 h 1499872"/>
              <a:gd name="connsiteX12" fmla="*/ 584435 w 1541733"/>
              <a:gd name="connsiteY12" fmla="*/ 1279722 h 1499872"/>
              <a:gd name="connsiteX13" fmla="*/ 219763 w 1541733"/>
              <a:gd name="connsiteY13" fmla="*/ 1225975 h 1499872"/>
              <a:gd name="connsiteX14" fmla="*/ 178262 w 1541733"/>
              <a:gd name="connsiteY14" fmla="*/ 887836 h 1499872"/>
              <a:gd name="connsiteX15" fmla="*/ 1990 w 1541733"/>
              <a:gd name="connsiteY15" fmla="*/ 661340 h 1499872"/>
              <a:gd name="connsiteX0" fmla="*/ 2283 w 1522976"/>
              <a:gd name="connsiteY0" fmla="*/ 623240 h 1499872"/>
              <a:gd name="connsiteX1" fmla="*/ 277886 w 1522976"/>
              <a:gd name="connsiteY1" fmla="*/ 514320 h 1499872"/>
              <a:gd name="connsiteX2" fmla="*/ 319389 w 1522976"/>
              <a:gd name="connsiteY2" fmla="*/ 208160 h 1499872"/>
              <a:gd name="connsiteX3" fmla="*/ 613303 w 1522976"/>
              <a:gd name="connsiteY3" fmla="*/ 225848 h 1499872"/>
              <a:gd name="connsiteX4" fmla="*/ 800623 w 1522976"/>
              <a:gd name="connsiteY4" fmla="*/ 1106 h 1499872"/>
              <a:gd name="connsiteX5" fmla="*/ 1082070 w 1522976"/>
              <a:gd name="connsiteY5" fmla="*/ 334709 h 1499872"/>
              <a:gd name="connsiteX6" fmla="*/ 1476675 w 1522976"/>
              <a:gd name="connsiteY6" fmla="*/ 484386 h 1499872"/>
              <a:gd name="connsiteX7" fmla="*/ 1451325 w 1522976"/>
              <a:gd name="connsiteY7" fmla="*/ 698760 h 1499872"/>
              <a:gd name="connsiteX8" fmla="*/ 1262364 w 1522976"/>
              <a:gd name="connsiteY8" fmla="*/ 874910 h 1499872"/>
              <a:gd name="connsiteX9" fmla="*/ 1288899 w 1522976"/>
              <a:gd name="connsiteY9" fmla="*/ 1172908 h 1499872"/>
              <a:gd name="connsiteX10" fmla="*/ 991581 w 1522976"/>
              <a:gd name="connsiteY10" fmla="*/ 1260672 h 1499872"/>
              <a:gd name="connsiteX11" fmla="*/ 849608 w 1522976"/>
              <a:gd name="connsiteY11" fmla="*/ 1499828 h 1499872"/>
              <a:gd name="connsiteX12" fmla="*/ 565678 w 1522976"/>
              <a:gd name="connsiteY12" fmla="*/ 1279722 h 1499872"/>
              <a:gd name="connsiteX13" fmla="*/ 201006 w 1522976"/>
              <a:gd name="connsiteY13" fmla="*/ 1225975 h 1499872"/>
              <a:gd name="connsiteX14" fmla="*/ 159505 w 1522976"/>
              <a:gd name="connsiteY14" fmla="*/ 887836 h 1499872"/>
              <a:gd name="connsiteX15" fmla="*/ 2283 w 1522976"/>
              <a:gd name="connsiteY15" fmla="*/ 623240 h 149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2976" h="1499872">
                <a:moveTo>
                  <a:pt x="2283" y="623240"/>
                </a:moveTo>
                <a:cubicBezTo>
                  <a:pt x="22013" y="560987"/>
                  <a:pt x="146417" y="630596"/>
                  <a:pt x="277886" y="514320"/>
                </a:cubicBezTo>
                <a:cubicBezTo>
                  <a:pt x="387093" y="436409"/>
                  <a:pt x="268249" y="254651"/>
                  <a:pt x="319389" y="208160"/>
                </a:cubicBezTo>
                <a:cubicBezTo>
                  <a:pt x="370529" y="161669"/>
                  <a:pt x="576754" y="257976"/>
                  <a:pt x="613303" y="225848"/>
                </a:cubicBezTo>
                <a:cubicBezTo>
                  <a:pt x="649852" y="193720"/>
                  <a:pt x="722495" y="-17037"/>
                  <a:pt x="800623" y="1106"/>
                </a:cubicBezTo>
                <a:cubicBezTo>
                  <a:pt x="878751" y="19249"/>
                  <a:pt x="947963" y="216856"/>
                  <a:pt x="1082070" y="334709"/>
                </a:cubicBezTo>
                <a:cubicBezTo>
                  <a:pt x="1216177" y="452562"/>
                  <a:pt x="1387351" y="417361"/>
                  <a:pt x="1476675" y="484386"/>
                </a:cubicBezTo>
                <a:cubicBezTo>
                  <a:pt x="1565999" y="551411"/>
                  <a:pt x="1508475" y="670979"/>
                  <a:pt x="1451325" y="698760"/>
                </a:cubicBezTo>
                <a:cubicBezTo>
                  <a:pt x="1394175" y="726541"/>
                  <a:pt x="1337854" y="810967"/>
                  <a:pt x="1262364" y="874910"/>
                </a:cubicBezTo>
                <a:cubicBezTo>
                  <a:pt x="1186874" y="938853"/>
                  <a:pt x="1357842" y="1109408"/>
                  <a:pt x="1288899" y="1172908"/>
                </a:cubicBezTo>
                <a:cubicBezTo>
                  <a:pt x="1219956" y="1236408"/>
                  <a:pt x="1045746" y="1184754"/>
                  <a:pt x="991581" y="1260672"/>
                </a:cubicBezTo>
                <a:cubicBezTo>
                  <a:pt x="937416" y="1336590"/>
                  <a:pt x="920592" y="1496653"/>
                  <a:pt x="849608" y="1499828"/>
                </a:cubicBezTo>
                <a:cubicBezTo>
                  <a:pt x="778624" y="1503003"/>
                  <a:pt x="647585" y="1335683"/>
                  <a:pt x="565678" y="1279722"/>
                </a:cubicBezTo>
                <a:cubicBezTo>
                  <a:pt x="483772" y="1223761"/>
                  <a:pt x="279020" y="1303989"/>
                  <a:pt x="201006" y="1225975"/>
                </a:cubicBezTo>
                <a:cubicBezTo>
                  <a:pt x="122992" y="1147961"/>
                  <a:pt x="223582" y="977179"/>
                  <a:pt x="159505" y="887836"/>
                </a:cubicBezTo>
                <a:cubicBezTo>
                  <a:pt x="95428" y="798493"/>
                  <a:pt x="-17447" y="685493"/>
                  <a:pt x="2283" y="62324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 rot="10800000">
            <a:off x="8237051" y="538441"/>
            <a:ext cx="583421" cy="5584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 rot="10800000">
            <a:off x="8299558" y="572742"/>
            <a:ext cx="466798" cy="489873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 rot="10800000">
            <a:off x="7953764" y="833307"/>
            <a:ext cx="312872" cy="6107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10800000">
            <a:off x="7953764" y="758380"/>
            <a:ext cx="312872" cy="6107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" name="グループ化 18"/>
          <p:cNvGrpSpPr/>
          <p:nvPr/>
        </p:nvGrpSpPr>
        <p:grpSpPr>
          <a:xfrm rot="12493251">
            <a:off x="8036523" y="524707"/>
            <a:ext cx="282079" cy="60031"/>
            <a:chOff x="2051720" y="1722580"/>
            <a:chExt cx="1296144" cy="444242"/>
          </a:xfrm>
        </p:grpSpPr>
        <p:sp>
          <p:nvSpPr>
            <p:cNvPr id="20" name="正方形/長方形 19"/>
            <p:cNvSpPr/>
            <p:nvPr/>
          </p:nvSpPr>
          <p:spPr>
            <a:xfrm>
              <a:off x="2051720" y="1916832"/>
              <a:ext cx="792088" cy="720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2843808" y="1722580"/>
              <a:ext cx="504056" cy="444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正方形/長方形 21"/>
          <p:cNvSpPr/>
          <p:nvPr/>
        </p:nvSpPr>
        <p:spPr>
          <a:xfrm rot="10800000">
            <a:off x="7431246" y="823013"/>
            <a:ext cx="252384" cy="471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アーチ 22"/>
          <p:cNvSpPr/>
          <p:nvPr/>
        </p:nvSpPr>
        <p:spPr>
          <a:xfrm rot="16200000">
            <a:off x="7695207" y="650580"/>
            <a:ext cx="305384" cy="337755"/>
          </a:xfrm>
          <a:prstGeom prst="blockArc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 rot="10800000">
            <a:off x="7431246" y="758380"/>
            <a:ext cx="252384" cy="471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" name="グループ化 27"/>
          <p:cNvGrpSpPr/>
          <p:nvPr/>
        </p:nvGrpSpPr>
        <p:grpSpPr>
          <a:xfrm rot="9000000">
            <a:off x="7379185" y="476672"/>
            <a:ext cx="317182" cy="122154"/>
            <a:chOff x="4613408" y="1988840"/>
            <a:chExt cx="822688" cy="288032"/>
          </a:xfrm>
          <a:solidFill>
            <a:schemeClr val="tx1"/>
          </a:solidFill>
        </p:grpSpPr>
        <p:sp>
          <p:nvSpPr>
            <p:cNvPr id="29" name="月 28"/>
            <p:cNvSpPr/>
            <p:nvPr/>
          </p:nvSpPr>
          <p:spPr>
            <a:xfrm rot="10704550">
              <a:off x="4613408" y="1988840"/>
              <a:ext cx="246624" cy="288032"/>
            </a:xfrm>
            <a:prstGeom prst="mo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4860032" y="2094189"/>
              <a:ext cx="576064" cy="7200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2" name="円/楕円 31"/>
          <p:cNvSpPr/>
          <p:nvPr/>
        </p:nvSpPr>
        <p:spPr>
          <a:xfrm rot="10800000">
            <a:off x="7850203" y="784302"/>
            <a:ext cx="83287" cy="916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 rot="10800000">
            <a:off x="6926801" y="666773"/>
            <a:ext cx="326043" cy="290843"/>
          </a:xfrm>
          <a:prstGeom prst="ellipse">
            <a:avLst/>
          </a:prstGeom>
          <a:gradFill>
            <a:gsLst>
              <a:gs pos="21000">
                <a:srgbClr val="002060"/>
              </a:gs>
              <a:gs pos="67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482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下矢印 7"/>
          <p:cNvSpPr/>
          <p:nvPr/>
        </p:nvSpPr>
        <p:spPr>
          <a:xfrm>
            <a:off x="4046926" y="3014103"/>
            <a:ext cx="392084" cy="1008112"/>
          </a:xfrm>
          <a:prstGeom prst="downArrow">
            <a:avLst>
              <a:gd name="adj1" fmla="val 50000"/>
              <a:gd name="adj2" fmla="val 137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3460786" y="4111374"/>
            <a:ext cx="153835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COX2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2490851" y="2394495"/>
            <a:ext cx="1692188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IL-1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4247964" y="2400310"/>
            <a:ext cx="1692188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3365866" y="44624"/>
            <a:ext cx="1692188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TNF-α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5" name="下矢印 24"/>
          <p:cNvSpPr/>
          <p:nvPr/>
        </p:nvSpPr>
        <p:spPr>
          <a:xfrm>
            <a:off x="4053231" y="609802"/>
            <a:ext cx="392084" cy="569053"/>
          </a:xfrm>
          <a:prstGeom prst="downArrow">
            <a:avLst>
              <a:gd name="adj1" fmla="val 50000"/>
              <a:gd name="adj2" fmla="val 95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/>
        </p:nvSpPr>
        <p:spPr>
          <a:xfrm>
            <a:off x="2843808" y="1196752"/>
            <a:ext cx="2771800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滑膜細胞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7" name="下矢印 26"/>
          <p:cNvSpPr/>
          <p:nvPr/>
        </p:nvSpPr>
        <p:spPr>
          <a:xfrm>
            <a:off x="4039480" y="1747169"/>
            <a:ext cx="392084" cy="569053"/>
          </a:xfrm>
          <a:prstGeom prst="downArrow">
            <a:avLst>
              <a:gd name="adj1" fmla="val 50000"/>
              <a:gd name="adj2" fmla="val 95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644008" y="328498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AA</a:t>
            </a:r>
            <a:r>
              <a:rPr kumimoji="1"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カスケード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上矢印 14"/>
          <p:cNvSpPr/>
          <p:nvPr/>
        </p:nvSpPr>
        <p:spPr>
          <a:xfrm rot="17100000">
            <a:off x="5721376" y="-121425"/>
            <a:ext cx="352036" cy="1364616"/>
          </a:xfrm>
          <a:prstGeom prst="upArrow">
            <a:avLst>
              <a:gd name="adj1" fmla="val 50000"/>
              <a:gd name="adj2" fmla="val 825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6"/>
          <p:cNvSpPr/>
          <p:nvPr/>
        </p:nvSpPr>
        <p:spPr>
          <a:xfrm rot="10800000">
            <a:off x="6711314" y="421960"/>
            <a:ext cx="781527" cy="769671"/>
          </a:xfrm>
          <a:custGeom>
            <a:avLst/>
            <a:gdLst>
              <a:gd name="connsiteX0" fmla="*/ 0 w 1577630"/>
              <a:gd name="connsiteY0" fmla="*/ 697654 h 1395308"/>
              <a:gd name="connsiteX1" fmla="*/ 788815 w 1577630"/>
              <a:gd name="connsiteY1" fmla="*/ 0 h 1395308"/>
              <a:gd name="connsiteX2" fmla="*/ 1577630 w 1577630"/>
              <a:gd name="connsiteY2" fmla="*/ 697654 h 1395308"/>
              <a:gd name="connsiteX3" fmla="*/ 788815 w 1577630"/>
              <a:gd name="connsiteY3" fmla="*/ 1395308 h 1395308"/>
              <a:gd name="connsiteX4" fmla="*/ 0 w 1577630"/>
              <a:gd name="connsiteY4" fmla="*/ 697654 h 1395308"/>
              <a:gd name="connsiteX0" fmla="*/ 21287 w 1598917"/>
              <a:gd name="connsiteY0" fmla="*/ 727835 h 1425489"/>
              <a:gd name="connsiteX1" fmla="*/ 275119 w 1598917"/>
              <a:gd name="connsiteY1" fmla="*/ 186209 h 1425489"/>
              <a:gd name="connsiteX2" fmla="*/ 810102 w 1598917"/>
              <a:gd name="connsiteY2" fmla="*/ 30181 h 1425489"/>
              <a:gd name="connsiteX3" fmla="*/ 1598917 w 1598917"/>
              <a:gd name="connsiteY3" fmla="*/ 727835 h 1425489"/>
              <a:gd name="connsiteX4" fmla="*/ 810102 w 1598917"/>
              <a:gd name="connsiteY4" fmla="*/ 1425489 h 1425489"/>
              <a:gd name="connsiteX5" fmla="*/ 21287 w 1598917"/>
              <a:gd name="connsiteY5" fmla="*/ 727835 h 1425489"/>
              <a:gd name="connsiteX0" fmla="*/ 21287 w 1598917"/>
              <a:gd name="connsiteY0" fmla="*/ 727835 h 1448697"/>
              <a:gd name="connsiteX1" fmla="*/ 275119 w 1598917"/>
              <a:gd name="connsiteY1" fmla="*/ 186209 h 1448697"/>
              <a:gd name="connsiteX2" fmla="*/ 810102 w 1598917"/>
              <a:gd name="connsiteY2" fmla="*/ 30181 h 1448697"/>
              <a:gd name="connsiteX3" fmla="*/ 1598917 w 1598917"/>
              <a:gd name="connsiteY3" fmla="*/ 727835 h 1448697"/>
              <a:gd name="connsiteX4" fmla="*/ 810102 w 1598917"/>
              <a:gd name="connsiteY4" fmla="*/ 1425489 h 1448697"/>
              <a:gd name="connsiteX5" fmla="*/ 264235 w 1598917"/>
              <a:gd name="connsiteY5" fmla="*/ 1231238 h 1448697"/>
              <a:gd name="connsiteX6" fmla="*/ 21287 w 1598917"/>
              <a:gd name="connsiteY6" fmla="*/ 727835 h 1448697"/>
              <a:gd name="connsiteX0" fmla="*/ 21287 w 1610967"/>
              <a:gd name="connsiteY0" fmla="*/ 727835 h 1425519"/>
              <a:gd name="connsiteX1" fmla="*/ 275119 w 1610967"/>
              <a:gd name="connsiteY1" fmla="*/ 186209 h 1425519"/>
              <a:gd name="connsiteX2" fmla="*/ 810102 w 1610967"/>
              <a:gd name="connsiteY2" fmla="*/ 30181 h 1425519"/>
              <a:gd name="connsiteX3" fmla="*/ 1598917 w 1610967"/>
              <a:gd name="connsiteY3" fmla="*/ 727835 h 1425519"/>
              <a:gd name="connsiteX4" fmla="*/ 1254835 w 1610967"/>
              <a:gd name="connsiteY4" fmla="*/ 1220353 h 1425519"/>
              <a:gd name="connsiteX5" fmla="*/ 810102 w 1610967"/>
              <a:gd name="connsiteY5" fmla="*/ 1425489 h 1425519"/>
              <a:gd name="connsiteX6" fmla="*/ 264235 w 1610967"/>
              <a:gd name="connsiteY6" fmla="*/ 1231238 h 1425519"/>
              <a:gd name="connsiteX7" fmla="*/ 21287 w 1610967"/>
              <a:gd name="connsiteY7" fmla="*/ 727835 h 1425519"/>
              <a:gd name="connsiteX0" fmla="*/ 21287 w 1598928"/>
              <a:gd name="connsiteY0" fmla="*/ 703112 h 1400796"/>
              <a:gd name="connsiteX1" fmla="*/ 275119 w 1598928"/>
              <a:gd name="connsiteY1" fmla="*/ 161486 h 1400796"/>
              <a:gd name="connsiteX2" fmla="*/ 810102 w 1598928"/>
              <a:gd name="connsiteY2" fmla="*/ 5458 h 1400796"/>
              <a:gd name="connsiteX3" fmla="*/ 1243949 w 1598928"/>
              <a:gd name="connsiteY3" fmla="*/ 313887 h 1400796"/>
              <a:gd name="connsiteX4" fmla="*/ 1598917 w 1598928"/>
              <a:gd name="connsiteY4" fmla="*/ 703112 h 1400796"/>
              <a:gd name="connsiteX5" fmla="*/ 1254835 w 1598928"/>
              <a:gd name="connsiteY5" fmla="*/ 1195630 h 1400796"/>
              <a:gd name="connsiteX6" fmla="*/ 810102 w 1598928"/>
              <a:gd name="connsiteY6" fmla="*/ 1400766 h 1400796"/>
              <a:gd name="connsiteX7" fmla="*/ 264235 w 1598928"/>
              <a:gd name="connsiteY7" fmla="*/ 1206515 h 1400796"/>
              <a:gd name="connsiteX8" fmla="*/ 21287 w 1598928"/>
              <a:gd name="connsiteY8" fmla="*/ 703112 h 1400796"/>
              <a:gd name="connsiteX0" fmla="*/ 21287 w 1598928"/>
              <a:gd name="connsiteY0" fmla="*/ 703694 h 1401378"/>
              <a:gd name="connsiteX1" fmla="*/ 275119 w 1598928"/>
              <a:gd name="connsiteY1" fmla="*/ 162068 h 1401378"/>
              <a:gd name="connsiteX2" fmla="*/ 810102 w 1598928"/>
              <a:gd name="connsiteY2" fmla="*/ 6040 h 1401378"/>
              <a:gd name="connsiteX3" fmla="*/ 1167749 w 1598928"/>
              <a:gd name="connsiteY3" fmla="*/ 325355 h 1401378"/>
              <a:gd name="connsiteX4" fmla="*/ 1598917 w 1598928"/>
              <a:gd name="connsiteY4" fmla="*/ 703694 h 1401378"/>
              <a:gd name="connsiteX5" fmla="*/ 1254835 w 1598928"/>
              <a:gd name="connsiteY5" fmla="*/ 1196212 h 1401378"/>
              <a:gd name="connsiteX6" fmla="*/ 810102 w 1598928"/>
              <a:gd name="connsiteY6" fmla="*/ 1401348 h 1401378"/>
              <a:gd name="connsiteX7" fmla="*/ 264235 w 1598928"/>
              <a:gd name="connsiteY7" fmla="*/ 1207097 h 1401378"/>
              <a:gd name="connsiteX8" fmla="*/ 21287 w 1598928"/>
              <a:gd name="connsiteY8" fmla="*/ 703694 h 1401378"/>
              <a:gd name="connsiteX0" fmla="*/ 1706 w 1579347"/>
              <a:gd name="connsiteY0" fmla="*/ 697667 h 1395351"/>
              <a:gd name="connsiteX1" fmla="*/ 353509 w 1579347"/>
              <a:gd name="connsiteY1" fmla="*/ 308441 h 1395351"/>
              <a:gd name="connsiteX2" fmla="*/ 790521 w 1579347"/>
              <a:gd name="connsiteY2" fmla="*/ 13 h 1395351"/>
              <a:gd name="connsiteX3" fmla="*/ 1148168 w 1579347"/>
              <a:gd name="connsiteY3" fmla="*/ 319328 h 1395351"/>
              <a:gd name="connsiteX4" fmla="*/ 1579336 w 1579347"/>
              <a:gd name="connsiteY4" fmla="*/ 697667 h 1395351"/>
              <a:gd name="connsiteX5" fmla="*/ 1235254 w 1579347"/>
              <a:gd name="connsiteY5" fmla="*/ 1190185 h 1395351"/>
              <a:gd name="connsiteX6" fmla="*/ 790521 w 1579347"/>
              <a:gd name="connsiteY6" fmla="*/ 1395321 h 1395351"/>
              <a:gd name="connsiteX7" fmla="*/ 244654 w 1579347"/>
              <a:gd name="connsiteY7" fmla="*/ 1201070 h 1395351"/>
              <a:gd name="connsiteX8" fmla="*/ 1706 w 1579347"/>
              <a:gd name="connsiteY8" fmla="*/ 697667 h 1395351"/>
              <a:gd name="connsiteX0" fmla="*/ 1122 w 1654963"/>
              <a:gd name="connsiteY0" fmla="*/ 665010 h 1395351"/>
              <a:gd name="connsiteX1" fmla="*/ 429125 w 1654963"/>
              <a:gd name="connsiteY1" fmla="*/ 308441 h 1395351"/>
              <a:gd name="connsiteX2" fmla="*/ 866137 w 1654963"/>
              <a:gd name="connsiteY2" fmla="*/ 13 h 1395351"/>
              <a:gd name="connsiteX3" fmla="*/ 1223784 w 1654963"/>
              <a:gd name="connsiteY3" fmla="*/ 319328 h 1395351"/>
              <a:gd name="connsiteX4" fmla="*/ 1654952 w 1654963"/>
              <a:gd name="connsiteY4" fmla="*/ 697667 h 1395351"/>
              <a:gd name="connsiteX5" fmla="*/ 1310870 w 1654963"/>
              <a:gd name="connsiteY5" fmla="*/ 1190185 h 1395351"/>
              <a:gd name="connsiteX6" fmla="*/ 866137 w 1654963"/>
              <a:gd name="connsiteY6" fmla="*/ 1395321 h 1395351"/>
              <a:gd name="connsiteX7" fmla="*/ 320270 w 1654963"/>
              <a:gd name="connsiteY7" fmla="*/ 1201070 h 1395351"/>
              <a:gd name="connsiteX8" fmla="*/ 1122 w 1654963"/>
              <a:gd name="connsiteY8" fmla="*/ 665010 h 1395351"/>
              <a:gd name="connsiteX0" fmla="*/ 3614 w 1657455"/>
              <a:gd name="connsiteY0" fmla="*/ 665010 h 1412005"/>
              <a:gd name="connsiteX1" fmla="*/ 431617 w 1657455"/>
              <a:gd name="connsiteY1" fmla="*/ 308441 h 1412005"/>
              <a:gd name="connsiteX2" fmla="*/ 868629 w 1657455"/>
              <a:gd name="connsiteY2" fmla="*/ 13 h 1412005"/>
              <a:gd name="connsiteX3" fmla="*/ 1226276 w 1657455"/>
              <a:gd name="connsiteY3" fmla="*/ 319328 h 1412005"/>
              <a:gd name="connsiteX4" fmla="*/ 1657444 w 1657455"/>
              <a:gd name="connsiteY4" fmla="*/ 697667 h 1412005"/>
              <a:gd name="connsiteX5" fmla="*/ 1313362 w 1657455"/>
              <a:gd name="connsiteY5" fmla="*/ 1190185 h 1412005"/>
              <a:gd name="connsiteX6" fmla="*/ 868629 w 1657455"/>
              <a:gd name="connsiteY6" fmla="*/ 1395321 h 1412005"/>
              <a:gd name="connsiteX7" fmla="*/ 257447 w 1657455"/>
              <a:gd name="connsiteY7" fmla="*/ 1320813 h 1412005"/>
              <a:gd name="connsiteX8" fmla="*/ 3614 w 1657455"/>
              <a:gd name="connsiteY8" fmla="*/ 665010 h 1412005"/>
              <a:gd name="connsiteX0" fmla="*/ 149 w 1653990"/>
              <a:gd name="connsiteY0" fmla="*/ 665010 h 1395351"/>
              <a:gd name="connsiteX1" fmla="*/ 428152 w 1653990"/>
              <a:gd name="connsiteY1" fmla="*/ 308441 h 1395351"/>
              <a:gd name="connsiteX2" fmla="*/ 865164 w 1653990"/>
              <a:gd name="connsiteY2" fmla="*/ 13 h 1395351"/>
              <a:gd name="connsiteX3" fmla="*/ 1222811 w 1653990"/>
              <a:gd name="connsiteY3" fmla="*/ 319328 h 1395351"/>
              <a:gd name="connsiteX4" fmla="*/ 1653979 w 1653990"/>
              <a:gd name="connsiteY4" fmla="*/ 697667 h 1395351"/>
              <a:gd name="connsiteX5" fmla="*/ 1309897 w 1653990"/>
              <a:gd name="connsiteY5" fmla="*/ 1190185 h 1395351"/>
              <a:gd name="connsiteX6" fmla="*/ 865164 w 1653990"/>
              <a:gd name="connsiteY6" fmla="*/ 1395321 h 1395351"/>
              <a:gd name="connsiteX7" fmla="*/ 384610 w 1653990"/>
              <a:gd name="connsiteY7" fmla="*/ 1201070 h 1395351"/>
              <a:gd name="connsiteX8" fmla="*/ 149 w 1653990"/>
              <a:gd name="connsiteY8" fmla="*/ 665010 h 1395351"/>
              <a:gd name="connsiteX0" fmla="*/ 149 w 1653990"/>
              <a:gd name="connsiteY0" fmla="*/ 665010 h 1536846"/>
              <a:gd name="connsiteX1" fmla="*/ 428152 w 1653990"/>
              <a:gd name="connsiteY1" fmla="*/ 308441 h 1536846"/>
              <a:gd name="connsiteX2" fmla="*/ 865164 w 1653990"/>
              <a:gd name="connsiteY2" fmla="*/ 13 h 1536846"/>
              <a:gd name="connsiteX3" fmla="*/ 1222811 w 1653990"/>
              <a:gd name="connsiteY3" fmla="*/ 319328 h 1536846"/>
              <a:gd name="connsiteX4" fmla="*/ 1653979 w 1653990"/>
              <a:gd name="connsiteY4" fmla="*/ 697667 h 1536846"/>
              <a:gd name="connsiteX5" fmla="*/ 1309897 w 1653990"/>
              <a:gd name="connsiteY5" fmla="*/ 1190185 h 1536846"/>
              <a:gd name="connsiteX6" fmla="*/ 876049 w 1653990"/>
              <a:gd name="connsiteY6" fmla="*/ 1536835 h 1536846"/>
              <a:gd name="connsiteX7" fmla="*/ 384610 w 1653990"/>
              <a:gd name="connsiteY7" fmla="*/ 1201070 h 1536846"/>
              <a:gd name="connsiteX8" fmla="*/ 149 w 1653990"/>
              <a:gd name="connsiteY8" fmla="*/ 665010 h 1536846"/>
              <a:gd name="connsiteX0" fmla="*/ 149 w 1653986"/>
              <a:gd name="connsiteY0" fmla="*/ 665010 h 1538009"/>
              <a:gd name="connsiteX1" fmla="*/ 428152 w 1653986"/>
              <a:gd name="connsiteY1" fmla="*/ 308441 h 1538009"/>
              <a:gd name="connsiteX2" fmla="*/ 865164 w 1653986"/>
              <a:gd name="connsiteY2" fmla="*/ 13 h 1538009"/>
              <a:gd name="connsiteX3" fmla="*/ 1222811 w 1653986"/>
              <a:gd name="connsiteY3" fmla="*/ 319328 h 1538009"/>
              <a:gd name="connsiteX4" fmla="*/ 1653979 w 1653986"/>
              <a:gd name="connsiteY4" fmla="*/ 697667 h 1538009"/>
              <a:gd name="connsiteX5" fmla="*/ 1201040 w 1653986"/>
              <a:gd name="connsiteY5" fmla="*/ 1081328 h 1538009"/>
              <a:gd name="connsiteX6" fmla="*/ 876049 w 1653986"/>
              <a:gd name="connsiteY6" fmla="*/ 1536835 h 1538009"/>
              <a:gd name="connsiteX7" fmla="*/ 384610 w 1653986"/>
              <a:gd name="connsiteY7" fmla="*/ 1201070 h 1538009"/>
              <a:gd name="connsiteX8" fmla="*/ 149 w 1653986"/>
              <a:gd name="connsiteY8" fmla="*/ 665010 h 1538009"/>
              <a:gd name="connsiteX0" fmla="*/ 149 w 1662295"/>
              <a:gd name="connsiteY0" fmla="*/ 665010 h 1538009"/>
              <a:gd name="connsiteX1" fmla="*/ 428152 w 1662295"/>
              <a:gd name="connsiteY1" fmla="*/ 308441 h 1538009"/>
              <a:gd name="connsiteX2" fmla="*/ 865164 w 1662295"/>
              <a:gd name="connsiteY2" fmla="*/ 13 h 1538009"/>
              <a:gd name="connsiteX3" fmla="*/ 1222811 w 1662295"/>
              <a:gd name="connsiteY3" fmla="*/ 319328 h 1538009"/>
              <a:gd name="connsiteX4" fmla="*/ 1653979 w 1662295"/>
              <a:gd name="connsiteY4" fmla="*/ 697667 h 1538009"/>
              <a:gd name="connsiteX5" fmla="*/ 1484067 w 1662295"/>
              <a:gd name="connsiteY5" fmla="*/ 907154 h 1538009"/>
              <a:gd name="connsiteX6" fmla="*/ 1201040 w 1662295"/>
              <a:gd name="connsiteY6" fmla="*/ 1081328 h 1538009"/>
              <a:gd name="connsiteX7" fmla="*/ 876049 w 1662295"/>
              <a:gd name="connsiteY7" fmla="*/ 1536835 h 1538009"/>
              <a:gd name="connsiteX8" fmla="*/ 384610 w 1662295"/>
              <a:gd name="connsiteY8" fmla="*/ 1201070 h 1538009"/>
              <a:gd name="connsiteX9" fmla="*/ 149 w 1662295"/>
              <a:gd name="connsiteY9" fmla="*/ 665010 h 1538009"/>
              <a:gd name="connsiteX0" fmla="*/ 18675 w 1680821"/>
              <a:gd name="connsiteY0" fmla="*/ 665010 h 1537967"/>
              <a:gd name="connsiteX1" fmla="*/ 446678 w 1680821"/>
              <a:gd name="connsiteY1" fmla="*/ 308441 h 1537967"/>
              <a:gd name="connsiteX2" fmla="*/ 883690 w 1680821"/>
              <a:gd name="connsiteY2" fmla="*/ 13 h 1537967"/>
              <a:gd name="connsiteX3" fmla="*/ 1241337 w 1680821"/>
              <a:gd name="connsiteY3" fmla="*/ 319328 h 1537967"/>
              <a:gd name="connsiteX4" fmla="*/ 1672505 w 1680821"/>
              <a:gd name="connsiteY4" fmla="*/ 697667 h 1537967"/>
              <a:gd name="connsiteX5" fmla="*/ 1502593 w 1680821"/>
              <a:gd name="connsiteY5" fmla="*/ 907154 h 1537967"/>
              <a:gd name="connsiteX6" fmla="*/ 1219566 w 1680821"/>
              <a:gd name="connsiteY6" fmla="*/ 1081328 h 1537967"/>
              <a:gd name="connsiteX7" fmla="*/ 894575 w 1680821"/>
              <a:gd name="connsiteY7" fmla="*/ 1536835 h 1537967"/>
              <a:gd name="connsiteX8" fmla="*/ 403136 w 1680821"/>
              <a:gd name="connsiteY8" fmla="*/ 1201070 h 1537967"/>
              <a:gd name="connsiteX9" fmla="*/ 109222 w 1680821"/>
              <a:gd name="connsiteY9" fmla="*/ 896268 h 1537967"/>
              <a:gd name="connsiteX10" fmla="*/ 18675 w 1680821"/>
              <a:gd name="connsiteY10" fmla="*/ 665010 h 1537967"/>
              <a:gd name="connsiteX0" fmla="*/ 18675 w 1680821"/>
              <a:gd name="connsiteY0" fmla="*/ 670218 h 1543175"/>
              <a:gd name="connsiteX1" fmla="*/ 446678 w 1680821"/>
              <a:gd name="connsiteY1" fmla="*/ 313649 h 1543175"/>
              <a:gd name="connsiteX2" fmla="*/ 653507 w 1680821"/>
              <a:gd name="connsiteY2" fmla="*/ 139476 h 1543175"/>
              <a:gd name="connsiteX3" fmla="*/ 883690 w 1680821"/>
              <a:gd name="connsiteY3" fmla="*/ 5221 h 1543175"/>
              <a:gd name="connsiteX4" fmla="*/ 1241337 w 1680821"/>
              <a:gd name="connsiteY4" fmla="*/ 324536 h 1543175"/>
              <a:gd name="connsiteX5" fmla="*/ 1672505 w 1680821"/>
              <a:gd name="connsiteY5" fmla="*/ 702875 h 1543175"/>
              <a:gd name="connsiteX6" fmla="*/ 1502593 w 1680821"/>
              <a:gd name="connsiteY6" fmla="*/ 912362 h 1543175"/>
              <a:gd name="connsiteX7" fmla="*/ 1219566 w 1680821"/>
              <a:gd name="connsiteY7" fmla="*/ 1086536 h 1543175"/>
              <a:gd name="connsiteX8" fmla="*/ 894575 w 1680821"/>
              <a:gd name="connsiteY8" fmla="*/ 1542043 h 1543175"/>
              <a:gd name="connsiteX9" fmla="*/ 403136 w 1680821"/>
              <a:gd name="connsiteY9" fmla="*/ 1206278 h 1543175"/>
              <a:gd name="connsiteX10" fmla="*/ 109222 w 1680821"/>
              <a:gd name="connsiteY10" fmla="*/ 901476 h 1543175"/>
              <a:gd name="connsiteX11" fmla="*/ 18675 w 1680821"/>
              <a:gd name="connsiteY11" fmla="*/ 670218 h 1543175"/>
              <a:gd name="connsiteX0" fmla="*/ 18675 w 1680821"/>
              <a:gd name="connsiteY0" fmla="*/ 670218 h 1550471"/>
              <a:gd name="connsiteX1" fmla="*/ 446678 w 1680821"/>
              <a:gd name="connsiteY1" fmla="*/ 313649 h 1550471"/>
              <a:gd name="connsiteX2" fmla="*/ 653507 w 1680821"/>
              <a:gd name="connsiteY2" fmla="*/ 139476 h 1550471"/>
              <a:gd name="connsiteX3" fmla="*/ 883690 w 1680821"/>
              <a:gd name="connsiteY3" fmla="*/ 5221 h 1550471"/>
              <a:gd name="connsiteX4" fmla="*/ 1241337 w 1680821"/>
              <a:gd name="connsiteY4" fmla="*/ 324536 h 1550471"/>
              <a:gd name="connsiteX5" fmla="*/ 1672505 w 1680821"/>
              <a:gd name="connsiteY5" fmla="*/ 702875 h 1550471"/>
              <a:gd name="connsiteX6" fmla="*/ 1502593 w 1680821"/>
              <a:gd name="connsiteY6" fmla="*/ 912362 h 1550471"/>
              <a:gd name="connsiteX7" fmla="*/ 1219566 w 1680821"/>
              <a:gd name="connsiteY7" fmla="*/ 1086536 h 1550471"/>
              <a:gd name="connsiteX8" fmla="*/ 894575 w 1680821"/>
              <a:gd name="connsiteY8" fmla="*/ 1542043 h 1550471"/>
              <a:gd name="connsiteX9" fmla="*/ 577307 w 1680821"/>
              <a:gd name="connsiteY9" fmla="*/ 1369562 h 1550471"/>
              <a:gd name="connsiteX10" fmla="*/ 403136 w 1680821"/>
              <a:gd name="connsiteY10" fmla="*/ 1206278 h 1550471"/>
              <a:gd name="connsiteX11" fmla="*/ 109222 w 1680821"/>
              <a:gd name="connsiteY11" fmla="*/ 901476 h 1550471"/>
              <a:gd name="connsiteX12" fmla="*/ 18675 w 1680821"/>
              <a:gd name="connsiteY12" fmla="*/ 670218 h 1550471"/>
              <a:gd name="connsiteX0" fmla="*/ 18675 w 1680821"/>
              <a:gd name="connsiteY0" fmla="*/ 670218 h 1542915"/>
              <a:gd name="connsiteX1" fmla="*/ 446678 w 1680821"/>
              <a:gd name="connsiteY1" fmla="*/ 313649 h 1542915"/>
              <a:gd name="connsiteX2" fmla="*/ 653507 w 1680821"/>
              <a:gd name="connsiteY2" fmla="*/ 139476 h 1542915"/>
              <a:gd name="connsiteX3" fmla="*/ 883690 w 1680821"/>
              <a:gd name="connsiteY3" fmla="*/ 5221 h 1542915"/>
              <a:gd name="connsiteX4" fmla="*/ 1241337 w 1680821"/>
              <a:gd name="connsiteY4" fmla="*/ 324536 h 1542915"/>
              <a:gd name="connsiteX5" fmla="*/ 1672505 w 1680821"/>
              <a:gd name="connsiteY5" fmla="*/ 702875 h 1542915"/>
              <a:gd name="connsiteX6" fmla="*/ 1502593 w 1680821"/>
              <a:gd name="connsiteY6" fmla="*/ 912362 h 1542915"/>
              <a:gd name="connsiteX7" fmla="*/ 1219566 w 1680821"/>
              <a:gd name="connsiteY7" fmla="*/ 1086536 h 1542915"/>
              <a:gd name="connsiteX8" fmla="*/ 1088936 w 1680821"/>
              <a:gd name="connsiteY8" fmla="*/ 1293362 h 1542915"/>
              <a:gd name="connsiteX9" fmla="*/ 894575 w 1680821"/>
              <a:gd name="connsiteY9" fmla="*/ 1542043 h 1542915"/>
              <a:gd name="connsiteX10" fmla="*/ 577307 w 1680821"/>
              <a:gd name="connsiteY10" fmla="*/ 1369562 h 1542915"/>
              <a:gd name="connsiteX11" fmla="*/ 403136 w 1680821"/>
              <a:gd name="connsiteY11" fmla="*/ 1206278 h 1542915"/>
              <a:gd name="connsiteX12" fmla="*/ 109222 w 1680821"/>
              <a:gd name="connsiteY12" fmla="*/ 901476 h 1542915"/>
              <a:gd name="connsiteX13" fmla="*/ 18675 w 1680821"/>
              <a:gd name="connsiteY13" fmla="*/ 670218 h 1542915"/>
              <a:gd name="connsiteX0" fmla="*/ 20972 w 1683118"/>
              <a:gd name="connsiteY0" fmla="*/ 670218 h 1542915"/>
              <a:gd name="connsiteX1" fmla="*/ 482313 w 1683118"/>
              <a:gd name="connsiteY1" fmla="*/ 394611 h 1542915"/>
              <a:gd name="connsiteX2" fmla="*/ 655804 w 1683118"/>
              <a:gd name="connsiteY2" fmla="*/ 139476 h 1542915"/>
              <a:gd name="connsiteX3" fmla="*/ 885987 w 1683118"/>
              <a:gd name="connsiteY3" fmla="*/ 5221 h 1542915"/>
              <a:gd name="connsiteX4" fmla="*/ 1243634 w 1683118"/>
              <a:gd name="connsiteY4" fmla="*/ 324536 h 1542915"/>
              <a:gd name="connsiteX5" fmla="*/ 1674802 w 1683118"/>
              <a:gd name="connsiteY5" fmla="*/ 702875 h 1542915"/>
              <a:gd name="connsiteX6" fmla="*/ 1504890 w 1683118"/>
              <a:gd name="connsiteY6" fmla="*/ 912362 h 1542915"/>
              <a:gd name="connsiteX7" fmla="*/ 1221863 w 1683118"/>
              <a:gd name="connsiteY7" fmla="*/ 1086536 h 1542915"/>
              <a:gd name="connsiteX8" fmla="*/ 1091233 w 1683118"/>
              <a:gd name="connsiteY8" fmla="*/ 1293362 h 1542915"/>
              <a:gd name="connsiteX9" fmla="*/ 896872 w 1683118"/>
              <a:gd name="connsiteY9" fmla="*/ 1542043 h 1542915"/>
              <a:gd name="connsiteX10" fmla="*/ 579604 w 1683118"/>
              <a:gd name="connsiteY10" fmla="*/ 1369562 h 1542915"/>
              <a:gd name="connsiteX11" fmla="*/ 405433 w 1683118"/>
              <a:gd name="connsiteY11" fmla="*/ 1206278 h 1542915"/>
              <a:gd name="connsiteX12" fmla="*/ 111519 w 1683118"/>
              <a:gd name="connsiteY12" fmla="*/ 901476 h 1542915"/>
              <a:gd name="connsiteX13" fmla="*/ 20972 w 1683118"/>
              <a:gd name="connsiteY13" fmla="*/ 670218 h 1542915"/>
              <a:gd name="connsiteX0" fmla="*/ 16567 w 1716813"/>
              <a:gd name="connsiteY0" fmla="*/ 627355 h 1542915"/>
              <a:gd name="connsiteX1" fmla="*/ 516008 w 1716813"/>
              <a:gd name="connsiteY1" fmla="*/ 394611 h 1542915"/>
              <a:gd name="connsiteX2" fmla="*/ 689499 w 1716813"/>
              <a:gd name="connsiteY2" fmla="*/ 139476 h 1542915"/>
              <a:gd name="connsiteX3" fmla="*/ 919682 w 1716813"/>
              <a:gd name="connsiteY3" fmla="*/ 5221 h 1542915"/>
              <a:gd name="connsiteX4" fmla="*/ 1277329 w 1716813"/>
              <a:gd name="connsiteY4" fmla="*/ 324536 h 1542915"/>
              <a:gd name="connsiteX5" fmla="*/ 1708497 w 1716813"/>
              <a:gd name="connsiteY5" fmla="*/ 702875 h 1542915"/>
              <a:gd name="connsiteX6" fmla="*/ 1538585 w 1716813"/>
              <a:gd name="connsiteY6" fmla="*/ 912362 h 1542915"/>
              <a:gd name="connsiteX7" fmla="*/ 1255558 w 1716813"/>
              <a:gd name="connsiteY7" fmla="*/ 1086536 h 1542915"/>
              <a:gd name="connsiteX8" fmla="*/ 1124928 w 1716813"/>
              <a:gd name="connsiteY8" fmla="*/ 1293362 h 1542915"/>
              <a:gd name="connsiteX9" fmla="*/ 930567 w 1716813"/>
              <a:gd name="connsiteY9" fmla="*/ 1542043 h 1542915"/>
              <a:gd name="connsiteX10" fmla="*/ 613299 w 1716813"/>
              <a:gd name="connsiteY10" fmla="*/ 1369562 h 1542915"/>
              <a:gd name="connsiteX11" fmla="*/ 439128 w 1716813"/>
              <a:gd name="connsiteY11" fmla="*/ 1206278 h 1542915"/>
              <a:gd name="connsiteX12" fmla="*/ 145214 w 1716813"/>
              <a:gd name="connsiteY12" fmla="*/ 901476 h 1542915"/>
              <a:gd name="connsiteX13" fmla="*/ 16567 w 1716813"/>
              <a:gd name="connsiteY13" fmla="*/ 627355 h 1542915"/>
              <a:gd name="connsiteX0" fmla="*/ 16567 w 1716813"/>
              <a:gd name="connsiteY0" fmla="*/ 664330 h 1579890"/>
              <a:gd name="connsiteX1" fmla="*/ 516008 w 1716813"/>
              <a:gd name="connsiteY1" fmla="*/ 431586 h 1579890"/>
              <a:gd name="connsiteX2" fmla="*/ 689499 w 1716813"/>
              <a:gd name="connsiteY2" fmla="*/ 176451 h 1579890"/>
              <a:gd name="connsiteX3" fmla="*/ 891107 w 1716813"/>
              <a:gd name="connsiteY3" fmla="*/ 4096 h 1579890"/>
              <a:gd name="connsiteX4" fmla="*/ 1277329 w 1716813"/>
              <a:gd name="connsiteY4" fmla="*/ 361511 h 1579890"/>
              <a:gd name="connsiteX5" fmla="*/ 1708497 w 1716813"/>
              <a:gd name="connsiteY5" fmla="*/ 739850 h 1579890"/>
              <a:gd name="connsiteX6" fmla="*/ 1538585 w 1716813"/>
              <a:gd name="connsiteY6" fmla="*/ 949337 h 1579890"/>
              <a:gd name="connsiteX7" fmla="*/ 1255558 w 1716813"/>
              <a:gd name="connsiteY7" fmla="*/ 1123511 h 1579890"/>
              <a:gd name="connsiteX8" fmla="*/ 1124928 w 1716813"/>
              <a:gd name="connsiteY8" fmla="*/ 1330337 h 1579890"/>
              <a:gd name="connsiteX9" fmla="*/ 930567 w 1716813"/>
              <a:gd name="connsiteY9" fmla="*/ 1579018 h 1579890"/>
              <a:gd name="connsiteX10" fmla="*/ 613299 w 1716813"/>
              <a:gd name="connsiteY10" fmla="*/ 1406537 h 1579890"/>
              <a:gd name="connsiteX11" fmla="*/ 439128 w 1716813"/>
              <a:gd name="connsiteY11" fmla="*/ 1243253 h 1579890"/>
              <a:gd name="connsiteX12" fmla="*/ 145214 w 1716813"/>
              <a:gd name="connsiteY12" fmla="*/ 938451 h 1579890"/>
              <a:gd name="connsiteX13" fmla="*/ 16567 w 1716813"/>
              <a:gd name="connsiteY13" fmla="*/ 664330 h 1579890"/>
              <a:gd name="connsiteX0" fmla="*/ 8730 w 1708976"/>
              <a:gd name="connsiteY0" fmla="*/ 664330 h 1579890"/>
              <a:gd name="connsiteX1" fmla="*/ 374821 w 1708976"/>
              <a:gd name="connsiteY1" fmla="*/ 455398 h 1579890"/>
              <a:gd name="connsiteX2" fmla="*/ 681662 w 1708976"/>
              <a:gd name="connsiteY2" fmla="*/ 176451 h 1579890"/>
              <a:gd name="connsiteX3" fmla="*/ 883270 w 1708976"/>
              <a:gd name="connsiteY3" fmla="*/ 4096 h 1579890"/>
              <a:gd name="connsiteX4" fmla="*/ 1269492 w 1708976"/>
              <a:gd name="connsiteY4" fmla="*/ 361511 h 1579890"/>
              <a:gd name="connsiteX5" fmla="*/ 1700660 w 1708976"/>
              <a:gd name="connsiteY5" fmla="*/ 739850 h 1579890"/>
              <a:gd name="connsiteX6" fmla="*/ 1530748 w 1708976"/>
              <a:gd name="connsiteY6" fmla="*/ 949337 h 1579890"/>
              <a:gd name="connsiteX7" fmla="*/ 1247721 w 1708976"/>
              <a:gd name="connsiteY7" fmla="*/ 1123511 h 1579890"/>
              <a:gd name="connsiteX8" fmla="*/ 1117091 w 1708976"/>
              <a:gd name="connsiteY8" fmla="*/ 1330337 h 1579890"/>
              <a:gd name="connsiteX9" fmla="*/ 922730 w 1708976"/>
              <a:gd name="connsiteY9" fmla="*/ 1579018 h 1579890"/>
              <a:gd name="connsiteX10" fmla="*/ 605462 w 1708976"/>
              <a:gd name="connsiteY10" fmla="*/ 1406537 h 1579890"/>
              <a:gd name="connsiteX11" fmla="*/ 431291 w 1708976"/>
              <a:gd name="connsiteY11" fmla="*/ 1243253 h 1579890"/>
              <a:gd name="connsiteX12" fmla="*/ 137377 w 1708976"/>
              <a:gd name="connsiteY12" fmla="*/ 938451 h 1579890"/>
              <a:gd name="connsiteX13" fmla="*/ 8730 w 1708976"/>
              <a:gd name="connsiteY13" fmla="*/ 664330 h 1579890"/>
              <a:gd name="connsiteX0" fmla="*/ 8730 w 1708976"/>
              <a:gd name="connsiteY0" fmla="*/ 663937 h 1579497"/>
              <a:gd name="connsiteX1" fmla="*/ 374821 w 1708976"/>
              <a:gd name="connsiteY1" fmla="*/ 455005 h 1579497"/>
              <a:gd name="connsiteX2" fmla="*/ 459186 w 1708976"/>
              <a:gd name="connsiteY2" fmla="*/ 172657 h 1579497"/>
              <a:gd name="connsiteX3" fmla="*/ 681662 w 1708976"/>
              <a:gd name="connsiteY3" fmla="*/ 176058 h 1579497"/>
              <a:gd name="connsiteX4" fmla="*/ 883270 w 1708976"/>
              <a:gd name="connsiteY4" fmla="*/ 3703 h 1579497"/>
              <a:gd name="connsiteX5" fmla="*/ 1269492 w 1708976"/>
              <a:gd name="connsiteY5" fmla="*/ 361118 h 1579497"/>
              <a:gd name="connsiteX6" fmla="*/ 1700660 w 1708976"/>
              <a:gd name="connsiteY6" fmla="*/ 739457 h 1579497"/>
              <a:gd name="connsiteX7" fmla="*/ 1530748 w 1708976"/>
              <a:gd name="connsiteY7" fmla="*/ 948944 h 1579497"/>
              <a:gd name="connsiteX8" fmla="*/ 1247721 w 1708976"/>
              <a:gd name="connsiteY8" fmla="*/ 1123118 h 1579497"/>
              <a:gd name="connsiteX9" fmla="*/ 1117091 w 1708976"/>
              <a:gd name="connsiteY9" fmla="*/ 1329944 h 1579497"/>
              <a:gd name="connsiteX10" fmla="*/ 922730 w 1708976"/>
              <a:gd name="connsiteY10" fmla="*/ 1578625 h 1579497"/>
              <a:gd name="connsiteX11" fmla="*/ 605462 w 1708976"/>
              <a:gd name="connsiteY11" fmla="*/ 1406144 h 1579497"/>
              <a:gd name="connsiteX12" fmla="*/ 431291 w 1708976"/>
              <a:gd name="connsiteY12" fmla="*/ 1242860 h 1579497"/>
              <a:gd name="connsiteX13" fmla="*/ 137377 w 1708976"/>
              <a:gd name="connsiteY13" fmla="*/ 938058 h 1579497"/>
              <a:gd name="connsiteX14" fmla="*/ 8730 w 1708976"/>
              <a:gd name="connsiteY14" fmla="*/ 663937 h 1579497"/>
              <a:gd name="connsiteX0" fmla="*/ 6217 w 1706463"/>
              <a:gd name="connsiteY0" fmla="*/ 663937 h 1579497"/>
              <a:gd name="connsiteX1" fmla="*/ 324683 w 1706463"/>
              <a:gd name="connsiteY1" fmla="*/ 493105 h 1579497"/>
              <a:gd name="connsiteX2" fmla="*/ 456673 w 1706463"/>
              <a:gd name="connsiteY2" fmla="*/ 172657 h 1579497"/>
              <a:gd name="connsiteX3" fmla="*/ 679149 w 1706463"/>
              <a:gd name="connsiteY3" fmla="*/ 176058 h 1579497"/>
              <a:gd name="connsiteX4" fmla="*/ 880757 w 1706463"/>
              <a:gd name="connsiteY4" fmla="*/ 3703 h 1579497"/>
              <a:gd name="connsiteX5" fmla="*/ 1266979 w 1706463"/>
              <a:gd name="connsiteY5" fmla="*/ 361118 h 1579497"/>
              <a:gd name="connsiteX6" fmla="*/ 1698147 w 1706463"/>
              <a:gd name="connsiteY6" fmla="*/ 739457 h 1579497"/>
              <a:gd name="connsiteX7" fmla="*/ 1528235 w 1706463"/>
              <a:gd name="connsiteY7" fmla="*/ 948944 h 1579497"/>
              <a:gd name="connsiteX8" fmla="*/ 1245208 w 1706463"/>
              <a:gd name="connsiteY8" fmla="*/ 1123118 h 1579497"/>
              <a:gd name="connsiteX9" fmla="*/ 1114578 w 1706463"/>
              <a:gd name="connsiteY9" fmla="*/ 1329944 h 1579497"/>
              <a:gd name="connsiteX10" fmla="*/ 920217 w 1706463"/>
              <a:gd name="connsiteY10" fmla="*/ 1578625 h 1579497"/>
              <a:gd name="connsiteX11" fmla="*/ 602949 w 1706463"/>
              <a:gd name="connsiteY11" fmla="*/ 1406144 h 1579497"/>
              <a:gd name="connsiteX12" fmla="*/ 428778 w 1706463"/>
              <a:gd name="connsiteY12" fmla="*/ 1242860 h 1579497"/>
              <a:gd name="connsiteX13" fmla="*/ 134864 w 1706463"/>
              <a:gd name="connsiteY13" fmla="*/ 938058 h 1579497"/>
              <a:gd name="connsiteX14" fmla="*/ 6217 w 1706463"/>
              <a:gd name="connsiteY14" fmla="*/ 663937 h 1579497"/>
              <a:gd name="connsiteX0" fmla="*/ 778 w 1701024"/>
              <a:gd name="connsiteY0" fmla="*/ 663937 h 1579497"/>
              <a:gd name="connsiteX1" fmla="*/ 319244 w 1701024"/>
              <a:gd name="connsiteY1" fmla="*/ 493105 h 1579497"/>
              <a:gd name="connsiteX2" fmla="*/ 451234 w 1701024"/>
              <a:gd name="connsiteY2" fmla="*/ 172657 h 1579497"/>
              <a:gd name="connsiteX3" fmla="*/ 673710 w 1701024"/>
              <a:gd name="connsiteY3" fmla="*/ 176058 h 1579497"/>
              <a:gd name="connsiteX4" fmla="*/ 875318 w 1701024"/>
              <a:gd name="connsiteY4" fmla="*/ 3703 h 1579497"/>
              <a:gd name="connsiteX5" fmla="*/ 1261540 w 1701024"/>
              <a:gd name="connsiteY5" fmla="*/ 361118 h 1579497"/>
              <a:gd name="connsiteX6" fmla="*/ 1692708 w 1701024"/>
              <a:gd name="connsiteY6" fmla="*/ 739457 h 1579497"/>
              <a:gd name="connsiteX7" fmla="*/ 1522796 w 1701024"/>
              <a:gd name="connsiteY7" fmla="*/ 948944 h 1579497"/>
              <a:gd name="connsiteX8" fmla="*/ 1239769 w 1701024"/>
              <a:gd name="connsiteY8" fmla="*/ 1123118 h 1579497"/>
              <a:gd name="connsiteX9" fmla="*/ 1109139 w 1701024"/>
              <a:gd name="connsiteY9" fmla="*/ 1329944 h 1579497"/>
              <a:gd name="connsiteX10" fmla="*/ 914778 w 1701024"/>
              <a:gd name="connsiteY10" fmla="*/ 1578625 h 1579497"/>
              <a:gd name="connsiteX11" fmla="*/ 597510 w 1701024"/>
              <a:gd name="connsiteY11" fmla="*/ 1406144 h 1579497"/>
              <a:gd name="connsiteX12" fmla="*/ 423339 w 1701024"/>
              <a:gd name="connsiteY12" fmla="*/ 1242860 h 1579497"/>
              <a:gd name="connsiteX13" fmla="*/ 234200 w 1701024"/>
              <a:gd name="connsiteY13" fmla="*/ 890433 h 1579497"/>
              <a:gd name="connsiteX14" fmla="*/ 778 w 1701024"/>
              <a:gd name="connsiteY14" fmla="*/ 663937 h 1579497"/>
              <a:gd name="connsiteX0" fmla="*/ 1100 w 1644196"/>
              <a:gd name="connsiteY0" fmla="*/ 663937 h 1579497"/>
              <a:gd name="connsiteX1" fmla="*/ 262416 w 1644196"/>
              <a:gd name="connsiteY1" fmla="*/ 493105 h 1579497"/>
              <a:gd name="connsiteX2" fmla="*/ 394406 w 1644196"/>
              <a:gd name="connsiteY2" fmla="*/ 172657 h 1579497"/>
              <a:gd name="connsiteX3" fmla="*/ 616882 w 1644196"/>
              <a:gd name="connsiteY3" fmla="*/ 176058 h 1579497"/>
              <a:gd name="connsiteX4" fmla="*/ 818490 w 1644196"/>
              <a:gd name="connsiteY4" fmla="*/ 3703 h 1579497"/>
              <a:gd name="connsiteX5" fmla="*/ 1204712 w 1644196"/>
              <a:gd name="connsiteY5" fmla="*/ 361118 h 1579497"/>
              <a:gd name="connsiteX6" fmla="*/ 1635880 w 1644196"/>
              <a:gd name="connsiteY6" fmla="*/ 739457 h 1579497"/>
              <a:gd name="connsiteX7" fmla="*/ 1465968 w 1644196"/>
              <a:gd name="connsiteY7" fmla="*/ 948944 h 1579497"/>
              <a:gd name="connsiteX8" fmla="*/ 1182941 w 1644196"/>
              <a:gd name="connsiteY8" fmla="*/ 1123118 h 1579497"/>
              <a:gd name="connsiteX9" fmla="*/ 1052311 w 1644196"/>
              <a:gd name="connsiteY9" fmla="*/ 1329944 h 1579497"/>
              <a:gd name="connsiteX10" fmla="*/ 857950 w 1644196"/>
              <a:gd name="connsiteY10" fmla="*/ 1578625 h 1579497"/>
              <a:gd name="connsiteX11" fmla="*/ 540682 w 1644196"/>
              <a:gd name="connsiteY11" fmla="*/ 1406144 h 1579497"/>
              <a:gd name="connsiteX12" fmla="*/ 366511 w 1644196"/>
              <a:gd name="connsiteY12" fmla="*/ 1242860 h 1579497"/>
              <a:gd name="connsiteX13" fmla="*/ 177372 w 1644196"/>
              <a:gd name="connsiteY13" fmla="*/ 890433 h 1579497"/>
              <a:gd name="connsiteX14" fmla="*/ 1100 w 1644196"/>
              <a:gd name="connsiteY14" fmla="*/ 663937 h 1579497"/>
              <a:gd name="connsiteX0" fmla="*/ 1100 w 1644196"/>
              <a:gd name="connsiteY0" fmla="*/ 663937 h 1579497"/>
              <a:gd name="connsiteX1" fmla="*/ 262416 w 1644196"/>
              <a:gd name="connsiteY1" fmla="*/ 493105 h 1579497"/>
              <a:gd name="connsiteX2" fmla="*/ 394406 w 1644196"/>
              <a:gd name="connsiteY2" fmla="*/ 172657 h 1579497"/>
              <a:gd name="connsiteX3" fmla="*/ 616882 w 1644196"/>
              <a:gd name="connsiteY3" fmla="*/ 176058 h 1579497"/>
              <a:gd name="connsiteX4" fmla="*/ 818490 w 1644196"/>
              <a:gd name="connsiteY4" fmla="*/ 3703 h 1579497"/>
              <a:gd name="connsiteX5" fmla="*/ 1204712 w 1644196"/>
              <a:gd name="connsiteY5" fmla="*/ 361118 h 1579497"/>
              <a:gd name="connsiteX6" fmla="*/ 1635880 w 1644196"/>
              <a:gd name="connsiteY6" fmla="*/ 739457 h 1579497"/>
              <a:gd name="connsiteX7" fmla="*/ 1465968 w 1644196"/>
              <a:gd name="connsiteY7" fmla="*/ 948944 h 1579497"/>
              <a:gd name="connsiteX8" fmla="*/ 1182941 w 1644196"/>
              <a:gd name="connsiteY8" fmla="*/ 1123118 h 1579497"/>
              <a:gd name="connsiteX9" fmla="*/ 1052311 w 1644196"/>
              <a:gd name="connsiteY9" fmla="*/ 1329944 h 1579497"/>
              <a:gd name="connsiteX10" fmla="*/ 857950 w 1644196"/>
              <a:gd name="connsiteY10" fmla="*/ 1578625 h 1579497"/>
              <a:gd name="connsiteX11" fmla="*/ 540682 w 1644196"/>
              <a:gd name="connsiteY11" fmla="*/ 1406144 h 1579497"/>
              <a:gd name="connsiteX12" fmla="*/ 218873 w 1644196"/>
              <a:gd name="connsiteY12" fmla="*/ 1228572 h 1579497"/>
              <a:gd name="connsiteX13" fmla="*/ 177372 w 1644196"/>
              <a:gd name="connsiteY13" fmla="*/ 890433 h 1579497"/>
              <a:gd name="connsiteX14" fmla="*/ 1100 w 1644196"/>
              <a:gd name="connsiteY14" fmla="*/ 663937 h 1579497"/>
              <a:gd name="connsiteX0" fmla="*/ 1100 w 1644196"/>
              <a:gd name="connsiteY0" fmla="*/ 663937 h 1578878"/>
              <a:gd name="connsiteX1" fmla="*/ 262416 w 1644196"/>
              <a:gd name="connsiteY1" fmla="*/ 493105 h 1578878"/>
              <a:gd name="connsiteX2" fmla="*/ 394406 w 1644196"/>
              <a:gd name="connsiteY2" fmla="*/ 172657 h 1578878"/>
              <a:gd name="connsiteX3" fmla="*/ 616882 w 1644196"/>
              <a:gd name="connsiteY3" fmla="*/ 176058 h 1578878"/>
              <a:gd name="connsiteX4" fmla="*/ 818490 w 1644196"/>
              <a:gd name="connsiteY4" fmla="*/ 3703 h 1578878"/>
              <a:gd name="connsiteX5" fmla="*/ 1204712 w 1644196"/>
              <a:gd name="connsiteY5" fmla="*/ 361118 h 1578878"/>
              <a:gd name="connsiteX6" fmla="*/ 1635880 w 1644196"/>
              <a:gd name="connsiteY6" fmla="*/ 739457 h 1578878"/>
              <a:gd name="connsiteX7" fmla="*/ 1465968 w 1644196"/>
              <a:gd name="connsiteY7" fmla="*/ 948944 h 1578878"/>
              <a:gd name="connsiteX8" fmla="*/ 1182941 w 1644196"/>
              <a:gd name="connsiteY8" fmla="*/ 1123118 h 1578878"/>
              <a:gd name="connsiteX9" fmla="*/ 1052311 w 1644196"/>
              <a:gd name="connsiteY9" fmla="*/ 1329944 h 1578878"/>
              <a:gd name="connsiteX10" fmla="*/ 857950 w 1644196"/>
              <a:gd name="connsiteY10" fmla="*/ 1578625 h 1578878"/>
              <a:gd name="connsiteX11" fmla="*/ 583545 w 1644196"/>
              <a:gd name="connsiteY11" fmla="*/ 1282319 h 1578878"/>
              <a:gd name="connsiteX12" fmla="*/ 218873 w 1644196"/>
              <a:gd name="connsiteY12" fmla="*/ 1228572 h 1578878"/>
              <a:gd name="connsiteX13" fmla="*/ 177372 w 1644196"/>
              <a:gd name="connsiteY13" fmla="*/ 890433 h 1578878"/>
              <a:gd name="connsiteX14" fmla="*/ 1100 w 1644196"/>
              <a:gd name="connsiteY14" fmla="*/ 663937 h 1578878"/>
              <a:gd name="connsiteX0" fmla="*/ 1100 w 1644196"/>
              <a:gd name="connsiteY0" fmla="*/ 663937 h 1502851"/>
              <a:gd name="connsiteX1" fmla="*/ 262416 w 1644196"/>
              <a:gd name="connsiteY1" fmla="*/ 493105 h 1502851"/>
              <a:gd name="connsiteX2" fmla="*/ 394406 w 1644196"/>
              <a:gd name="connsiteY2" fmla="*/ 172657 h 1502851"/>
              <a:gd name="connsiteX3" fmla="*/ 616882 w 1644196"/>
              <a:gd name="connsiteY3" fmla="*/ 176058 h 1502851"/>
              <a:gd name="connsiteX4" fmla="*/ 818490 w 1644196"/>
              <a:gd name="connsiteY4" fmla="*/ 3703 h 1502851"/>
              <a:gd name="connsiteX5" fmla="*/ 1204712 w 1644196"/>
              <a:gd name="connsiteY5" fmla="*/ 361118 h 1502851"/>
              <a:gd name="connsiteX6" fmla="*/ 1635880 w 1644196"/>
              <a:gd name="connsiteY6" fmla="*/ 739457 h 1502851"/>
              <a:gd name="connsiteX7" fmla="*/ 1465968 w 1644196"/>
              <a:gd name="connsiteY7" fmla="*/ 948944 h 1502851"/>
              <a:gd name="connsiteX8" fmla="*/ 1182941 w 1644196"/>
              <a:gd name="connsiteY8" fmla="*/ 1123118 h 1502851"/>
              <a:gd name="connsiteX9" fmla="*/ 1052311 w 1644196"/>
              <a:gd name="connsiteY9" fmla="*/ 1329944 h 1502851"/>
              <a:gd name="connsiteX10" fmla="*/ 867475 w 1644196"/>
              <a:gd name="connsiteY10" fmla="*/ 1502425 h 1502851"/>
              <a:gd name="connsiteX11" fmla="*/ 583545 w 1644196"/>
              <a:gd name="connsiteY11" fmla="*/ 1282319 h 1502851"/>
              <a:gd name="connsiteX12" fmla="*/ 218873 w 1644196"/>
              <a:gd name="connsiteY12" fmla="*/ 1228572 h 1502851"/>
              <a:gd name="connsiteX13" fmla="*/ 177372 w 1644196"/>
              <a:gd name="connsiteY13" fmla="*/ 890433 h 1502851"/>
              <a:gd name="connsiteX14" fmla="*/ 1100 w 1644196"/>
              <a:gd name="connsiteY14" fmla="*/ 663937 h 1502851"/>
              <a:gd name="connsiteX0" fmla="*/ 1100 w 1644196"/>
              <a:gd name="connsiteY0" fmla="*/ 663937 h 1502469"/>
              <a:gd name="connsiteX1" fmla="*/ 262416 w 1644196"/>
              <a:gd name="connsiteY1" fmla="*/ 493105 h 1502469"/>
              <a:gd name="connsiteX2" fmla="*/ 394406 w 1644196"/>
              <a:gd name="connsiteY2" fmla="*/ 172657 h 1502469"/>
              <a:gd name="connsiteX3" fmla="*/ 616882 w 1644196"/>
              <a:gd name="connsiteY3" fmla="*/ 176058 h 1502469"/>
              <a:gd name="connsiteX4" fmla="*/ 818490 w 1644196"/>
              <a:gd name="connsiteY4" fmla="*/ 3703 h 1502469"/>
              <a:gd name="connsiteX5" fmla="*/ 1204712 w 1644196"/>
              <a:gd name="connsiteY5" fmla="*/ 361118 h 1502469"/>
              <a:gd name="connsiteX6" fmla="*/ 1635880 w 1644196"/>
              <a:gd name="connsiteY6" fmla="*/ 739457 h 1502469"/>
              <a:gd name="connsiteX7" fmla="*/ 1465968 w 1644196"/>
              <a:gd name="connsiteY7" fmla="*/ 948944 h 1502469"/>
              <a:gd name="connsiteX8" fmla="*/ 1182941 w 1644196"/>
              <a:gd name="connsiteY8" fmla="*/ 1123118 h 1502469"/>
              <a:gd name="connsiteX9" fmla="*/ 1009448 w 1644196"/>
              <a:gd name="connsiteY9" fmla="*/ 1263269 h 1502469"/>
              <a:gd name="connsiteX10" fmla="*/ 867475 w 1644196"/>
              <a:gd name="connsiteY10" fmla="*/ 1502425 h 1502469"/>
              <a:gd name="connsiteX11" fmla="*/ 583545 w 1644196"/>
              <a:gd name="connsiteY11" fmla="*/ 1282319 h 1502469"/>
              <a:gd name="connsiteX12" fmla="*/ 218873 w 1644196"/>
              <a:gd name="connsiteY12" fmla="*/ 1228572 h 1502469"/>
              <a:gd name="connsiteX13" fmla="*/ 177372 w 1644196"/>
              <a:gd name="connsiteY13" fmla="*/ 890433 h 1502469"/>
              <a:gd name="connsiteX14" fmla="*/ 1100 w 1644196"/>
              <a:gd name="connsiteY14" fmla="*/ 663937 h 1502469"/>
              <a:gd name="connsiteX0" fmla="*/ 1100 w 1644196"/>
              <a:gd name="connsiteY0" fmla="*/ 663937 h 1502469"/>
              <a:gd name="connsiteX1" fmla="*/ 262416 w 1644196"/>
              <a:gd name="connsiteY1" fmla="*/ 493105 h 1502469"/>
              <a:gd name="connsiteX2" fmla="*/ 394406 w 1644196"/>
              <a:gd name="connsiteY2" fmla="*/ 172657 h 1502469"/>
              <a:gd name="connsiteX3" fmla="*/ 616882 w 1644196"/>
              <a:gd name="connsiteY3" fmla="*/ 176058 h 1502469"/>
              <a:gd name="connsiteX4" fmla="*/ 818490 w 1644196"/>
              <a:gd name="connsiteY4" fmla="*/ 3703 h 1502469"/>
              <a:gd name="connsiteX5" fmla="*/ 1204712 w 1644196"/>
              <a:gd name="connsiteY5" fmla="*/ 361118 h 1502469"/>
              <a:gd name="connsiteX6" fmla="*/ 1635880 w 1644196"/>
              <a:gd name="connsiteY6" fmla="*/ 739457 h 1502469"/>
              <a:gd name="connsiteX7" fmla="*/ 1465968 w 1644196"/>
              <a:gd name="connsiteY7" fmla="*/ 948944 h 1502469"/>
              <a:gd name="connsiteX8" fmla="*/ 1306766 w 1644196"/>
              <a:gd name="connsiteY8" fmla="*/ 1175505 h 1502469"/>
              <a:gd name="connsiteX9" fmla="*/ 1009448 w 1644196"/>
              <a:gd name="connsiteY9" fmla="*/ 1263269 h 1502469"/>
              <a:gd name="connsiteX10" fmla="*/ 867475 w 1644196"/>
              <a:gd name="connsiteY10" fmla="*/ 1502425 h 1502469"/>
              <a:gd name="connsiteX11" fmla="*/ 583545 w 1644196"/>
              <a:gd name="connsiteY11" fmla="*/ 1282319 h 1502469"/>
              <a:gd name="connsiteX12" fmla="*/ 218873 w 1644196"/>
              <a:gd name="connsiteY12" fmla="*/ 1228572 h 1502469"/>
              <a:gd name="connsiteX13" fmla="*/ 177372 w 1644196"/>
              <a:gd name="connsiteY13" fmla="*/ 890433 h 1502469"/>
              <a:gd name="connsiteX14" fmla="*/ 1100 w 1644196"/>
              <a:gd name="connsiteY14" fmla="*/ 663937 h 1502469"/>
              <a:gd name="connsiteX0" fmla="*/ 1100 w 1639890"/>
              <a:gd name="connsiteY0" fmla="*/ 663937 h 1502469"/>
              <a:gd name="connsiteX1" fmla="*/ 262416 w 1639890"/>
              <a:gd name="connsiteY1" fmla="*/ 493105 h 1502469"/>
              <a:gd name="connsiteX2" fmla="*/ 394406 w 1639890"/>
              <a:gd name="connsiteY2" fmla="*/ 172657 h 1502469"/>
              <a:gd name="connsiteX3" fmla="*/ 616882 w 1639890"/>
              <a:gd name="connsiteY3" fmla="*/ 176058 h 1502469"/>
              <a:gd name="connsiteX4" fmla="*/ 818490 w 1639890"/>
              <a:gd name="connsiteY4" fmla="*/ 3703 h 1502469"/>
              <a:gd name="connsiteX5" fmla="*/ 1204712 w 1639890"/>
              <a:gd name="connsiteY5" fmla="*/ 361118 h 1502469"/>
              <a:gd name="connsiteX6" fmla="*/ 1635880 w 1639890"/>
              <a:gd name="connsiteY6" fmla="*/ 739457 h 1502469"/>
              <a:gd name="connsiteX7" fmla="*/ 1280231 w 1639890"/>
              <a:gd name="connsiteY7" fmla="*/ 877507 h 1502469"/>
              <a:gd name="connsiteX8" fmla="*/ 1306766 w 1639890"/>
              <a:gd name="connsiteY8" fmla="*/ 1175505 h 1502469"/>
              <a:gd name="connsiteX9" fmla="*/ 1009448 w 1639890"/>
              <a:gd name="connsiteY9" fmla="*/ 1263269 h 1502469"/>
              <a:gd name="connsiteX10" fmla="*/ 867475 w 1639890"/>
              <a:gd name="connsiteY10" fmla="*/ 1502425 h 1502469"/>
              <a:gd name="connsiteX11" fmla="*/ 583545 w 1639890"/>
              <a:gd name="connsiteY11" fmla="*/ 1282319 h 1502469"/>
              <a:gd name="connsiteX12" fmla="*/ 218873 w 1639890"/>
              <a:gd name="connsiteY12" fmla="*/ 1228572 h 1502469"/>
              <a:gd name="connsiteX13" fmla="*/ 177372 w 1639890"/>
              <a:gd name="connsiteY13" fmla="*/ 890433 h 1502469"/>
              <a:gd name="connsiteX14" fmla="*/ 1100 w 1639890"/>
              <a:gd name="connsiteY14" fmla="*/ 663937 h 1502469"/>
              <a:gd name="connsiteX0" fmla="*/ 1100 w 1639890"/>
              <a:gd name="connsiteY0" fmla="*/ 663147 h 1501679"/>
              <a:gd name="connsiteX1" fmla="*/ 262416 w 1639890"/>
              <a:gd name="connsiteY1" fmla="*/ 492315 h 1501679"/>
              <a:gd name="connsiteX2" fmla="*/ 394406 w 1639890"/>
              <a:gd name="connsiteY2" fmla="*/ 171867 h 1501679"/>
              <a:gd name="connsiteX3" fmla="*/ 616882 w 1639890"/>
              <a:gd name="connsiteY3" fmla="*/ 175268 h 1501679"/>
              <a:gd name="connsiteX4" fmla="*/ 818490 w 1639890"/>
              <a:gd name="connsiteY4" fmla="*/ 2913 h 1501679"/>
              <a:gd name="connsiteX5" fmla="*/ 1099937 w 1639890"/>
              <a:gd name="connsiteY5" fmla="*/ 336516 h 1501679"/>
              <a:gd name="connsiteX6" fmla="*/ 1635880 w 1639890"/>
              <a:gd name="connsiteY6" fmla="*/ 738667 h 1501679"/>
              <a:gd name="connsiteX7" fmla="*/ 1280231 w 1639890"/>
              <a:gd name="connsiteY7" fmla="*/ 876717 h 1501679"/>
              <a:gd name="connsiteX8" fmla="*/ 1306766 w 1639890"/>
              <a:gd name="connsiteY8" fmla="*/ 1174715 h 1501679"/>
              <a:gd name="connsiteX9" fmla="*/ 1009448 w 1639890"/>
              <a:gd name="connsiteY9" fmla="*/ 1262479 h 1501679"/>
              <a:gd name="connsiteX10" fmla="*/ 867475 w 1639890"/>
              <a:gd name="connsiteY10" fmla="*/ 1501635 h 1501679"/>
              <a:gd name="connsiteX11" fmla="*/ 583545 w 1639890"/>
              <a:gd name="connsiteY11" fmla="*/ 1281529 h 1501679"/>
              <a:gd name="connsiteX12" fmla="*/ 218873 w 1639890"/>
              <a:gd name="connsiteY12" fmla="*/ 1227782 h 1501679"/>
              <a:gd name="connsiteX13" fmla="*/ 177372 w 1639890"/>
              <a:gd name="connsiteY13" fmla="*/ 889643 h 1501679"/>
              <a:gd name="connsiteX14" fmla="*/ 1100 w 1639890"/>
              <a:gd name="connsiteY14" fmla="*/ 663147 h 1501679"/>
              <a:gd name="connsiteX0" fmla="*/ 1100 w 1651723"/>
              <a:gd name="connsiteY0" fmla="*/ 663147 h 1501679"/>
              <a:gd name="connsiteX1" fmla="*/ 262416 w 1651723"/>
              <a:gd name="connsiteY1" fmla="*/ 492315 h 1501679"/>
              <a:gd name="connsiteX2" fmla="*/ 394406 w 1651723"/>
              <a:gd name="connsiteY2" fmla="*/ 171867 h 1501679"/>
              <a:gd name="connsiteX3" fmla="*/ 616882 w 1651723"/>
              <a:gd name="connsiteY3" fmla="*/ 175268 h 1501679"/>
              <a:gd name="connsiteX4" fmla="*/ 818490 w 1651723"/>
              <a:gd name="connsiteY4" fmla="*/ 2913 h 1501679"/>
              <a:gd name="connsiteX5" fmla="*/ 1099937 w 1651723"/>
              <a:gd name="connsiteY5" fmla="*/ 336516 h 1501679"/>
              <a:gd name="connsiteX6" fmla="*/ 1494542 w 1651723"/>
              <a:gd name="connsiteY6" fmla="*/ 486193 h 1501679"/>
              <a:gd name="connsiteX7" fmla="*/ 1635880 w 1651723"/>
              <a:gd name="connsiteY7" fmla="*/ 738667 h 1501679"/>
              <a:gd name="connsiteX8" fmla="*/ 1280231 w 1651723"/>
              <a:gd name="connsiteY8" fmla="*/ 876717 h 1501679"/>
              <a:gd name="connsiteX9" fmla="*/ 1306766 w 1651723"/>
              <a:gd name="connsiteY9" fmla="*/ 1174715 h 1501679"/>
              <a:gd name="connsiteX10" fmla="*/ 1009448 w 1651723"/>
              <a:gd name="connsiteY10" fmla="*/ 1262479 h 1501679"/>
              <a:gd name="connsiteX11" fmla="*/ 867475 w 1651723"/>
              <a:gd name="connsiteY11" fmla="*/ 1501635 h 1501679"/>
              <a:gd name="connsiteX12" fmla="*/ 583545 w 1651723"/>
              <a:gd name="connsiteY12" fmla="*/ 1281529 h 1501679"/>
              <a:gd name="connsiteX13" fmla="*/ 218873 w 1651723"/>
              <a:gd name="connsiteY13" fmla="*/ 1227782 h 1501679"/>
              <a:gd name="connsiteX14" fmla="*/ 177372 w 1651723"/>
              <a:gd name="connsiteY14" fmla="*/ 889643 h 1501679"/>
              <a:gd name="connsiteX15" fmla="*/ 1100 w 1651723"/>
              <a:gd name="connsiteY15" fmla="*/ 663147 h 1501679"/>
              <a:gd name="connsiteX0" fmla="*/ 1100 w 1540843"/>
              <a:gd name="connsiteY0" fmla="*/ 663147 h 1501679"/>
              <a:gd name="connsiteX1" fmla="*/ 262416 w 1540843"/>
              <a:gd name="connsiteY1" fmla="*/ 492315 h 1501679"/>
              <a:gd name="connsiteX2" fmla="*/ 394406 w 1540843"/>
              <a:gd name="connsiteY2" fmla="*/ 171867 h 1501679"/>
              <a:gd name="connsiteX3" fmla="*/ 616882 w 1540843"/>
              <a:gd name="connsiteY3" fmla="*/ 175268 h 1501679"/>
              <a:gd name="connsiteX4" fmla="*/ 818490 w 1540843"/>
              <a:gd name="connsiteY4" fmla="*/ 2913 h 1501679"/>
              <a:gd name="connsiteX5" fmla="*/ 1099937 w 1540843"/>
              <a:gd name="connsiteY5" fmla="*/ 336516 h 1501679"/>
              <a:gd name="connsiteX6" fmla="*/ 1494542 w 1540843"/>
              <a:gd name="connsiteY6" fmla="*/ 486193 h 1501679"/>
              <a:gd name="connsiteX7" fmla="*/ 1469192 w 1540843"/>
              <a:gd name="connsiteY7" fmla="*/ 700567 h 1501679"/>
              <a:gd name="connsiteX8" fmla="*/ 1280231 w 1540843"/>
              <a:gd name="connsiteY8" fmla="*/ 876717 h 1501679"/>
              <a:gd name="connsiteX9" fmla="*/ 1306766 w 1540843"/>
              <a:gd name="connsiteY9" fmla="*/ 1174715 h 1501679"/>
              <a:gd name="connsiteX10" fmla="*/ 1009448 w 1540843"/>
              <a:gd name="connsiteY10" fmla="*/ 1262479 h 1501679"/>
              <a:gd name="connsiteX11" fmla="*/ 867475 w 1540843"/>
              <a:gd name="connsiteY11" fmla="*/ 1501635 h 1501679"/>
              <a:gd name="connsiteX12" fmla="*/ 583545 w 1540843"/>
              <a:gd name="connsiteY12" fmla="*/ 1281529 h 1501679"/>
              <a:gd name="connsiteX13" fmla="*/ 218873 w 1540843"/>
              <a:gd name="connsiteY13" fmla="*/ 1227782 h 1501679"/>
              <a:gd name="connsiteX14" fmla="*/ 177372 w 1540843"/>
              <a:gd name="connsiteY14" fmla="*/ 889643 h 1501679"/>
              <a:gd name="connsiteX15" fmla="*/ 1100 w 1540843"/>
              <a:gd name="connsiteY15" fmla="*/ 663147 h 1501679"/>
              <a:gd name="connsiteX0" fmla="*/ 1100 w 1540843"/>
              <a:gd name="connsiteY0" fmla="*/ 663147 h 1501679"/>
              <a:gd name="connsiteX1" fmla="*/ 262416 w 1540843"/>
              <a:gd name="connsiteY1" fmla="*/ 492315 h 1501679"/>
              <a:gd name="connsiteX2" fmla="*/ 337256 w 1540843"/>
              <a:gd name="connsiteY2" fmla="*/ 209967 h 1501679"/>
              <a:gd name="connsiteX3" fmla="*/ 616882 w 1540843"/>
              <a:gd name="connsiteY3" fmla="*/ 175268 h 1501679"/>
              <a:gd name="connsiteX4" fmla="*/ 818490 w 1540843"/>
              <a:gd name="connsiteY4" fmla="*/ 2913 h 1501679"/>
              <a:gd name="connsiteX5" fmla="*/ 1099937 w 1540843"/>
              <a:gd name="connsiteY5" fmla="*/ 336516 h 1501679"/>
              <a:gd name="connsiteX6" fmla="*/ 1494542 w 1540843"/>
              <a:gd name="connsiteY6" fmla="*/ 486193 h 1501679"/>
              <a:gd name="connsiteX7" fmla="*/ 1469192 w 1540843"/>
              <a:gd name="connsiteY7" fmla="*/ 700567 h 1501679"/>
              <a:gd name="connsiteX8" fmla="*/ 1280231 w 1540843"/>
              <a:gd name="connsiteY8" fmla="*/ 876717 h 1501679"/>
              <a:gd name="connsiteX9" fmla="*/ 1306766 w 1540843"/>
              <a:gd name="connsiteY9" fmla="*/ 1174715 h 1501679"/>
              <a:gd name="connsiteX10" fmla="*/ 1009448 w 1540843"/>
              <a:gd name="connsiteY10" fmla="*/ 1262479 h 1501679"/>
              <a:gd name="connsiteX11" fmla="*/ 867475 w 1540843"/>
              <a:gd name="connsiteY11" fmla="*/ 1501635 h 1501679"/>
              <a:gd name="connsiteX12" fmla="*/ 583545 w 1540843"/>
              <a:gd name="connsiteY12" fmla="*/ 1281529 h 1501679"/>
              <a:gd name="connsiteX13" fmla="*/ 218873 w 1540843"/>
              <a:gd name="connsiteY13" fmla="*/ 1227782 h 1501679"/>
              <a:gd name="connsiteX14" fmla="*/ 177372 w 1540843"/>
              <a:gd name="connsiteY14" fmla="*/ 889643 h 1501679"/>
              <a:gd name="connsiteX15" fmla="*/ 1100 w 1540843"/>
              <a:gd name="connsiteY15" fmla="*/ 663147 h 1501679"/>
              <a:gd name="connsiteX0" fmla="*/ 1100 w 1540843"/>
              <a:gd name="connsiteY0" fmla="*/ 661340 h 1499872"/>
              <a:gd name="connsiteX1" fmla="*/ 262416 w 1540843"/>
              <a:gd name="connsiteY1" fmla="*/ 490508 h 1499872"/>
              <a:gd name="connsiteX2" fmla="*/ 337256 w 1540843"/>
              <a:gd name="connsiteY2" fmla="*/ 208160 h 1499872"/>
              <a:gd name="connsiteX3" fmla="*/ 631170 w 1540843"/>
              <a:gd name="connsiteY3" fmla="*/ 225848 h 1499872"/>
              <a:gd name="connsiteX4" fmla="*/ 818490 w 1540843"/>
              <a:gd name="connsiteY4" fmla="*/ 1106 h 1499872"/>
              <a:gd name="connsiteX5" fmla="*/ 1099937 w 1540843"/>
              <a:gd name="connsiteY5" fmla="*/ 334709 h 1499872"/>
              <a:gd name="connsiteX6" fmla="*/ 1494542 w 1540843"/>
              <a:gd name="connsiteY6" fmla="*/ 484386 h 1499872"/>
              <a:gd name="connsiteX7" fmla="*/ 1469192 w 1540843"/>
              <a:gd name="connsiteY7" fmla="*/ 698760 h 1499872"/>
              <a:gd name="connsiteX8" fmla="*/ 1280231 w 1540843"/>
              <a:gd name="connsiteY8" fmla="*/ 874910 h 1499872"/>
              <a:gd name="connsiteX9" fmla="*/ 1306766 w 1540843"/>
              <a:gd name="connsiteY9" fmla="*/ 1172908 h 1499872"/>
              <a:gd name="connsiteX10" fmla="*/ 1009448 w 1540843"/>
              <a:gd name="connsiteY10" fmla="*/ 1260672 h 1499872"/>
              <a:gd name="connsiteX11" fmla="*/ 867475 w 1540843"/>
              <a:gd name="connsiteY11" fmla="*/ 1499828 h 1499872"/>
              <a:gd name="connsiteX12" fmla="*/ 583545 w 1540843"/>
              <a:gd name="connsiteY12" fmla="*/ 1279722 h 1499872"/>
              <a:gd name="connsiteX13" fmla="*/ 218873 w 1540843"/>
              <a:gd name="connsiteY13" fmla="*/ 1225975 h 1499872"/>
              <a:gd name="connsiteX14" fmla="*/ 177372 w 1540843"/>
              <a:gd name="connsiteY14" fmla="*/ 887836 h 1499872"/>
              <a:gd name="connsiteX15" fmla="*/ 1100 w 1540843"/>
              <a:gd name="connsiteY15" fmla="*/ 661340 h 1499872"/>
              <a:gd name="connsiteX0" fmla="*/ 1990 w 1541733"/>
              <a:gd name="connsiteY0" fmla="*/ 661340 h 1499872"/>
              <a:gd name="connsiteX1" fmla="*/ 296643 w 1541733"/>
              <a:gd name="connsiteY1" fmla="*/ 514320 h 1499872"/>
              <a:gd name="connsiteX2" fmla="*/ 338146 w 1541733"/>
              <a:gd name="connsiteY2" fmla="*/ 208160 h 1499872"/>
              <a:gd name="connsiteX3" fmla="*/ 632060 w 1541733"/>
              <a:gd name="connsiteY3" fmla="*/ 225848 h 1499872"/>
              <a:gd name="connsiteX4" fmla="*/ 819380 w 1541733"/>
              <a:gd name="connsiteY4" fmla="*/ 1106 h 1499872"/>
              <a:gd name="connsiteX5" fmla="*/ 1100827 w 1541733"/>
              <a:gd name="connsiteY5" fmla="*/ 334709 h 1499872"/>
              <a:gd name="connsiteX6" fmla="*/ 1495432 w 1541733"/>
              <a:gd name="connsiteY6" fmla="*/ 484386 h 1499872"/>
              <a:gd name="connsiteX7" fmla="*/ 1470082 w 1541733"/>
              <a:gd name="connsiteY7" fmla="*/ 698760 h 1499872"/>
              <a:gd name="connsiteX8" fmla="*/ 1281121 w 1541733"/>
              <a:gd name="connsiteY8" fmla="*/ 874910 h 1499872"/>
              <a:gd name="connsiteX9" fmla="*/ 1307656 w 1541733"/>
              <a:gd name="connsiteY9" fmla="*/ 1172908 h 1499872"/>
              <a:gd name="connsiteX10" fmla="*/ 1010338 w 1541733"/>
              <a:gd name="connsiteY10" fmla="*/ 1260672 h 1499872"/>
              <a:gd name="connsiteX11" fmla="*/ 868365 w 1541733"/>
              <a:gd name="connsiteY11" fmla="*/ 1499828 h 1499872"/>
              <a:gd name="connsiteX12" fmla="*/ 584435 w 1541733"/>
              <a:gd name="connsiteY12" fmla="*/ 1279722 h 1499872"/>
              <a:gd name="connsiteX13" fmla="*/ 219763 w 1541733"/>
              <a:gd name="connsiteY13" fmla="*/ 1225975 h 1499872"/>
              <a:gd name="connsiteX14" fmla="*/ 178262 w 1541733"/>
              <a:gd name="connsiteY14" fmla="*/ 887836 h 1499872"/>
              <a:gd name="connsiteX15" fmla="*/ 1990 w 1541733"/>
              <a:gd name="connsiteY15" fmla="*/ 661340 h 1499872"/>
              <a:gd name="connsiteX0" fmla="*/ 2283 w 1522976"/>
              <a:gd name="connsiteY0" fmla="*/ 623240 h 1499872"/>
              <a:gd name="connsiteX1" fmla="*/ 277886 w 1522976"/>
              <a:gd name="connsiteY1" fmla="*/ 514320 h 1499872"/>
              <a:gd name="connsiteX2" fmla="*/ 319389 w 1522976"/>
              <a:gd name="connsiteY2" fmla="*/ 208160 h 1499872"/>
              <a:gd name="connsiteX3" fmla="*/ 613303 w 1522976"/>
              <a:gd name="connsiteY3" fmla="*/ 225848 h 1499872"/>
              <a:gd name="connsiteX4" fmla="*/ 800623 w 1522976"/>
              <a:gd name="connsiteY4" fmla="*/ 1106 h 1499872"/>
              <a:gd name="connsiteX5" fmla="*/ 1082070 w 1522976"/>
              <a:gd name="connsiteY5" fmla="*/ 334709 h 1499872"/>
              <a:gd name="connsiteX6" fmla="*/ 1476675 w 1522976"/>
              <a:gd name="connsiteY6" fmla="*/ 484386 h 1499872"/>
              <a:gd name="connsiteX7" fmla="*/ 1451325 w 1522976"/>
              <a:gd name="connsiteY7" fmla="*/ 698760 h 1499872"/>
              <a:gd name="connsiteX8" fmla="*/ 1262364 w 1522976"/>
              <a:gd name="connsiteY8" fmla="*/ 874910 h 1499872"/>
              <a:gd name="connsiteX9" fmla="*/ 1288899 w 1522976"/>
              <a:gd name="connsiteY9" fmla="*/ 1172908 h 1499872"/>
              <a:gd name="connsiteX10" fmla="*/ 991581 w 1522976"/>
              <a:gd name="connsiteY10" fmla="*/ 1260672 h 1499872"/>
              <a:gd name="connsiteX11" fmla="*/ 849608 w 1522976"/>
              <a:gd name="connsiteY11" fmla="*/ 1499828 h 1499872"/>
              <a:gd name="connsiteX12" fmla="*/ 565678 w 1522976"/>
              <a:gd name="connsiteY12" fmla="*/ 1279722 h 1499872"/>
              <a:gd name="connsiteX13" fmla="*/ 201006 w 1522976"/>
              <a:gd name="connsiteY13" fmla="*/ 1225975 h 1499872"/>
              <a:gd name="connsiteX14" fmla="*/ 159505 w 1522976"/>
              <a:gd name="connsiteY14" fmla="*/ 887836 h 1499872"/>
              <a:gd name="connsiteX15" fmla="*/ 2283 w 1522976"/>
              <a:gd name="connsiteY15" fmla="*/ 623240 h 149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2976" h="1499872">
                <a:moveTo>
                  <a:pt x="2283" y="623240"/>
                </a:moveTo>
                <a:cubicBezTo>
                  <a:pt x="22013" y="560987"/>
                  <a:pt x="146417" y="630596"/>
                  <a:pt x="277886" y="514320"/>
                </a:cubicBezTo>
                <a:cubicBezTo>
                  <a:pt x="387093" y="436409"/>
                  <a:pt x="268249" y="254651"/>
                  <a:pt x="319389" y="208160"/>
                </a:cubicBezTo>
                <a:cubicBezTo>
                  <a:pt x="370529" y="161669"/>
                  <a:pt x="576754" y="257976"/>
                  <a:pt x="613303" y="225848"/>
                </a:cubicBezTo>
                <a:cubicBezTo>
                  <a:pt x="649852" y="193720"/>
                  <a:pt x="722495" y="-17037"/>
                  <a:pt x="800623" y="1106"/>
                </a:cubicBezTo>
                <a:cubicBezTo>
                  <a:pt x="878751" y="19249"/>
                  <a:pt x="947963" y="216856"/>
                  <a:pt x="1082070" y="334709"/>
                </a:cubicBezTo>
                <a:cubicBezTo>
                  <a:pt x="1216177" y="452562"/>
                  <a:pt x="1387351" y="417361"/>
                  <a:pt x="1476675" y="484386"/>
                </a:cubicBezTo>
                <a:cubicBezTo>
                  <a:pt x="1565999" y="551411"/>
                  <a:pt x="1508475" y="670979"/>
                  <a:pt x="1451325" y="698760"/>
                </a:cubicBezTo>
                <a:cubicBezTo>
                  <a:pt x="1394175" y="726541"/>
                  <a:pt x="1337854" y="810967"/>
                  <a:pt x="1262364" y="874910"/>
                </a:cubicBezTo>
                <a:cubicBezTo>
                  <a:pt x="1186874" y="938853"/>
                  <a:pt x="1357842" y="1109408"/>
                  <a:pt x="1288899" y="1172908"/>
                </a:cubicBezTo>
                <a:cubicBezTo>
                  <a:pt x="1219956" y="1236408"/>
                  <a:pt x="1045746" y="1184754"/>
                  <a:pt x="991581" y="1260672"/>
                </a:cubicBezTo>
                <a:cubicBezTo>
                  <a:pt x="937416" y="1336590"/>
                  <a:pt x="920592" y="1496653"/>
                  <a:pt x="849608" y="1499828"/>
                </a:cubicBezTo>
                <a:cubicBezTo>
                  <a:pt x="778624" y="1503003"/>
                  <a:pt x="647585" y="1335683"/>
                  <a:pt x="565678" y="1279722"/>
                </a:cubicBezTo>
                <a:cubicBezTo>
                  <a:pt x="483772" y="1223761"/>
                  <a:pt x="279020" y="1303989"/>
                  <a:pt x="201006" y="1225975"/>
                </a:cubicBezTo>
                <a:cubicBezTo>
                  <a:pt x="122992" y="1147961"/>
                  <a:pt x="223582" y="977179"/>
                  <a:pt x="159505" y="887836"/>
                </a:cubicBezTo>
                <a:cubicBezTo>
                  <a:pt x="95428" y="798493"/>
                  <a:pt x="-17447" y="685493"/>
                  <a:pt x="2283" y="62324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 rot="10800000">
            <a:off x="8237051" y="538441"/>
            <a:ext cx="583421" cy="5584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 rot="10800000">
            <a:off x="8299558" y="572742"/>
            <a:ext cx="466798" cy="489873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 rot="10800000">
            <a:off x="7953764" y="833307"/>
            <a:ext cx="312872" cy="6107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 rot="10800000">
            <a:off x="7953764" y="758380"/>
            <a:ext cx="312872" cy="6107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1" name="グループ化 20"/>
          <p:cNvGrpSpPr/>
          <p:nvPr/>
        </p:nvGrpSpPr>
        <p:grpSpPr>
          <a:xfrm rot="12493251">
            <a:off x="8036523" y="524707"/>
            <a:ext cx="282079" cy="60031"/>
            <a:chOff x="2051720" y="1722580"/>
            <a:chExt cx="1296144" cy="444242"/>
          </a:xfrm>
        </p:grpSpPr>
        <p:sp>
          <p:nvSpPr>
            <p:cNvPr id="22" name="正方形/長方形 21"/>
            <p:cNvSpPr/>
            <p:nvPr/>
          </p:nvSpPr>
          <p:spPr>
            <a:xfrm>
              <a:off x="2051720" y="1916832"/>
              <a:ext cx="792088" cy="720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円/楕円 22"/>
            <p:cNvSpPr/>
            <p:nvPr/>
          </p:nvSpPr>
          <p:spPr>
            <a:xfrm>
              <a:off x="2843808" y="1722580"/>
              <a:ext cx="504056" cy="444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4" name="正方形/長方形 23"/>
          <p:cNvSpPr/>
          <p:nvPr/>
        </p:nvSpPr>
        <p:spPr>
          <a:xfrm rot="10800000">
            <a:off x="7431246" y="823013"/>
            <a:ext cx="252384" cy="471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アーチ 27"/>
          <p:cNvSpPr/>
          <p:nvPr/>
        </p:nvSpPr>
        <p:spPr>
          <a:xfrm rot="16200000">
            <a:off x="7695207" y="650580"/>
            <a:ext cx="305384" cy="337755"/>
          </a:xfrm>
          <a:prstGeom prst="blockArc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 rot="10800000">
            <a:off x="7431246" y="758380"/>
            <a:ext cx="252384" cy="471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グループ化 30"/>
          <p:cNvGrpSpPr/>
          <p:nvPr/>
        </p:nvGrpSpPr>
        <p:grpSpPr>
          <a:xfrm rot="9000000">
            <a:off x="7379185" y="476672"/>
            <a:ext cx="317182" cy="122154"/>
            <a:chOff x="4613408" y="1988840"/>
            <a:chExt cx="822688" cy="288032"/>
          </a:xfrm>
          <a:solidFill>
            <a:schemeClr val="tx1"/>
          </a:solidFill>
        </p:grpSpPr>
        <p:sp>
          <p:nvSpPr>
            <p:cNvPr id="32" name="月 31"/>
            <p:cNvSpPr/>
            <p:nvPr/>
          </p:nvSpPr>
          <p:spPr>
            <a:xfrm rot="10704550">
              <a:off x="4613408" y="1988840"/>
              <a:ext cx="246624" cy="288032"/>
            </a:xfrm>
            <a:prstGeom prst="mo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4860032" y="2094189"/>
              <a:ext cx="576064" cy="7200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6" name="円/楕円 35"/>
          <p:cNvSpPr/>
          <p:nvPr/>
        </p:nvSpPr>
        <p:spPr>
          <a:xfrm rot="10800000">
            <a:off x="7850203" y="784302"/>
            <a:ext cx="83287" cy="916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 rot="10800000">
            <a:off x="6926801" y="666773"/>
            <a:ext cx="326043" cy="290843"/>
          </a:xfrm>
          <a:prstGeom prst="ellipse">
            <a:avLst/>
          </a:prstGeom>
          <a:gradFill>
            <a:gsLst>
              <a:gs pos="21000">
                <a:srgbClr val="002060"/>
              </a:gs>
              <a:gs pos="67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926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下矢印 7"/>
          <p:cNvSpPr/>
          <p:nvPr/>
        </p:nvSpPr>
        <p:spPr>
          <a:xfrm>
            <a:off x="4046926" y="3014103"/>
            <a:ext cx="392084" cy="1008112"/>
          </a:xfrm>
          <a:prstGeom prst="downArrow">
            <a:avLst>
              <a:gd name="adj1" fmla="val 50000"/>
              <a:gd name="adj2" fmla="val 137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3460786" y="4111374"/>
            <a:ext cx="153835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COX2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2490851" y="2394495"/>
            <a:ext cx="1692188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IL-1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4247964" y="2400310"/>
            <a:ext cx="1692188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3365866" y="44624"/>
            <a:ext cx="1692188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TNF-α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4" name="下矢印 13"/>
          <p:cNvSpPr/>
          <p:nvPr/>
        </p:nvSpPr>
        <p:spPr>
          <a:xfrm>
            <a:off x="4046926" y="4655207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下矢印 14"/>
          <p:cNvSpPr/>
          <p:nvPr/>
        </p:nvSpPr>
        <p:spPr>
          <a:xfrm>
            <a:off x="4046926" y="5274815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528051" y="5894423"/>
            <a:ext cx="153835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PGE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5" name="下矢印 24"/>
          <p:cNvSpPr/>
          <p:nvPr/>
        </p:nvSpPr>
        <p:spPr>
          <a:xfrm>
            <a:off x="4053231" y="609802"/>
            <a:ext cx="392084" cy="569053"/>
          </a:xfrm>
          <a:prstGeom prst="downArrow">
            <a:avLst>
              <a:gd name="adj1" fmla="val 50000"/>
              <a:gd name="adj2" fmla="val 95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/>
        </p:nvSpPr>
        <p:spPr>
          <a:xfrm>
            <a:off x="2843808" y="1196752"/>
            <a:ext cx="2771800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滑膜細胞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7" name="下矢印 26"/>
          <p:cNvSpPr/>
          <p:nvPr/>
        </p:nvSpPr>
        <p:spPr>
          <a:xfrm>
            <a:off x="4039480" y="1747169"/>
            <a:ext cx="392084" cy="569053"/>
          </a:xfrm>
          <a:prstGeom prst="downArrow">
            <a:avLst>
              <a:gd name="adj1" fmla="val 50000"/>
              <a:gd name="adj2" fmla="val 95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>
            <a:off x="6444208" y="4293096"/>
            <a:ext cx="2232248" cy="17007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rgbClr val="FF0000"/>
                </a:solidFill>
              </a:rPr>
              <a:t>痛み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sp>
        <p:nvSpPr>
          <p:cNvPr id="29" name="右矢印 28"/>
          <p:cNvSpPr/>
          <p:nvPr/>
        </p:nvSpPr>
        <p:spPr>
          <a:xfrm>
            <a:off x="5436096" y="4330057"/>
            <a:ext cx="936104" cy="1626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上矢印 18"/>
          <p:cNvSpPr/>
          <p:nvPr/>
        </p:nvSpPr>
        <p:spPr>
          <a:xfrm rot="17100000">
            <a:off x="5721376" y="-121425"/>
            <a:ext cx="352036" cy="1364616"/>
          </a:xfrm>
          <a:prstGeom prst="upArrow">
            <a:avLst>
              <a:gd name="adj1" fmla="val 50000"/>
              <a:gd name="adj2" fmla="val 825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6"/>
          <p:cNvSpPr/>
          <p:nvPr/>
        </p:nvSpPr>
        <p:spPr>
          <a:xfrm rot="10800000">
            <a:off x="6711314" y="421960"/>
            <a:ext cx="781527" cy="769671"/>
          </a:xfrm>
          <a:custGeom>
            <a:avLst/>
            <a:gdLst>
              <a:gd name="connsiteX0" fmla="*/ 0 w 1577630"/>
              <a:gd name="connsiteY0" fmla="*/ 697654 h 1395308"/>
              <a:gd name="connsiteX1" fmla="*/ 788815 w 1577630"/>
              <a:gd name="connsiteY1" fmla="*/ 0 h 1395308"/>
              <a:gd name="connsiteX2" fmla="*/ 1577630 w 1577630"/>
              <a:gd name="connsiteY2" fmla="*/ 697654 h 1395308"/>
              <a:gd name="connsiteX3" fmla="*/ 788815 w 1577630"/>
              <a:gd name="connsiteY3" fmla="*/ 1395308 h 1395308"/>
              <a:gd name="connsiteX4" fmla="*/ 0 w 1577630"/>
              <a:gd name="connsiteY4" fmla="*/ 697654 h 1395308"/>
              <a:gd name="connsiteX0" fmla="*/ 21287 w 1598917"/>
              <a:gd name="connsiteY0" fmla="*/ 727835 h 1425489"/>
              <a:gd name="connsiteX1" fmla="*/ 275119 w 1598917"/>
              <a:gd name="connsiteY1" fmla="*/ 186209 h 1425489"/>
              <a:gd name="connsiteX2" fmla="*/ 810102 w 1598917"/>
              <a:gd name="connsiteY2" fmla="*/ 30181 h 1425489"/>
              <a:gd name="connsiteX3" fmla="*/ 1598917 w 1598917"/>
              <a:gd name="connsiteY3" fmla="*/ 727835 h 1425489"/>
              <a:gd name="connsiteX4" fmla="*/ 810102 w 1598917"/>
              <a:gd name="connsiteY4" fmla="*/ 1425489 h 1425489"/>
              <a:gd name="connsiteX5" fmla="*/ 21287 w 1598917"/>
              <a:gd name="connsiteY5" fmla="*/ 727835 h 1425489"/>
              <a:gd name="connsiteX0" fmla="*/ 21287 w 1598917"/>
              <a:gd name="connsiteY0" fmla="*/ 727835 h 1448697"/>
              <a:gd name="connsiteX1" fmla="*/ 275119 w 1598917"/>
              <a:gd name="connsiteY1" fmla="*/ 186209 h 1448697"/>
              <a:gd name="connsiteX2" fmla="*/ 810102 w 1598917"/>
              <a:gd name="connsiteY2" fmla="*/ 30181 h 1448697"/>
              <a:gd name="connsiteX3" fmla="*/ 1598917 w 1598917"/>
              <a:gd name="connsiteY3" fmla="*/ 727835 h 1448697"/>
              <a:gd name="connsiteX4" fmla="*/ 810102 w 1598917"/>
              <a:gd name="connsiteY4" fmla="*/ 1425489 h 1448697"/>
              <a:gd name="connsiteX5" fmla="*/ 264235 w 1598917"/>
              <a:gd name="connsiteY5" fmla="*/ 1231238 h 1448697"/>
              <a:gd name="connsiteX6" fmla="*/ 21287 w 1598917"/>
              <a:gd name="connsiteY6" fmla="*/ 727835 h 1448697"/>
              <a:gd name="connsiteX0" fmla="*/ 21287 w 1610967"/>
              <a:gd name="connsiteY0" fmla="*/ 727835 h 1425519"/>
              <a:gd name="connsiteX1" fmla="*/ 275119 w 1610967"/>
              <a:gd name="connsiteY1" fmla="*/ 186209 h 1425519"/>
              <a:gd name="connsiteX2" fmla="*/ 810102 w 1610967"/>
              <a:gd name="connsiteY2" fmla="*/ 30181 h 1425519"/>
              <a:gd name="connsiteX3" fmla="*/ 1598917 w 1610967"/>
              <a:gd name="connsiteY3" fmla="*/ 727835 h 1425519"/>
              <a:gd name="connsiteX4" fmla="*/ 1254835 w 1610967"/>
              <a:gd name="connsiteY4" fmla="*/ 1220353 h 1425519"/>
              <a:gd name="connsiteX5" fmla="*/ 810102 w 1610967"/>
              <a:gd name="connsiteY5" fmla="*/ 1425489 h 1425519"/>
              <a:gd name="connsiteX6" fmla="*/ 264235 w 1610967"/>
              <a:gd name="connsiteY6" fmla="*/ 1231238 h 1425519"/>
              <a:gd name="connsiteX7" fmla="*/ 21287 w 1610967"/>
              <a:gd name="connsiteY7" fmla="*/ 727835 h 1425519"/>
              <a:gd name="connsiteX0" fmla="*/ 21287 w 1598928"/>
              <a:gd name="connsiteY0" fmla="*/ 703112 h 1400796"/>
              <a:gd name="connsiteX1" fmla="*/ 275119 w 1598928"/>
              <a:gd name="connsiteY1" fmla="*/ 161486 h 1400796"/>
              <a:gd name="connsiteX2" fmla="*/ 810102 w 1598928"/>
              <a:gd name="connsiteY2" fmla="*/ 5458 h 1400796"/>
              <a:gd name="connsiteX3" fmla="*/ 1243949 w 1598928"/>
              <a:gd name="connsiteY3" fmla="*/ 313887 h 1400796"/>
              <a:gd name="connsiteX4" fmla="*/ 1598917 w 1598928"/>
              <a:gd name="connsiteY4" fmla="*/ 703112 h 1400796"/>
              <a:gd name="connsiteX5" fmla="*/ 1254835 w 1598928"/>
              <a:gd name="connsiteY5" fmla="*/ 1195630 h 1400796"/>
              <a:gd name="connsiteX6" fmla="*/ 810102 w 1598928"/>
              <a:gd name="connsiteY6" fmla="*/ 1400766 h 1400796"/>
              <a:gd name="connsiteX7" fmla="*/ 264235 w 1598928"/>
              <a:gd name="connsiteY7" fmla="*/ 1206515 h 1400796"/>
              <a:gd name="connsiteX8" fmla="*/ 21287 w 1598928"/>
              <a:gd name="connsiteY8" fmla="*/ 703112 h 1400796"/>
              <a:gd name="connsiteX0" fmla="*/ 21287 w 1598928"/>
              <a:gd name="connsiteY0" fmla="*/ 703694 h 1401378"/>
              <a:gd name="connsiteX1" fmla="*/ 275119 w 1598928"/>
              <a:gd name="connsiteY1" fmla="*/ 162068 h 1401378"/>
              <a:gd name="connsiteX2" fmla="*/ 810102 w 1598928"/>
              <a:gd name="connsiteY2" fmla="*/ 6040 h 1401378"/>
              <a:gd name="connsiteX3" fmla="*/ 1167749 w 1598928"/>
              <a:gd name="connsiteY3" fmla="*/ 325355 h 1401378"/>
              <a:gd name="connsiteX4" fmla="*/ 1598917 w 1598928"/>
              <a:gd name="connsiteY4" fmla="*/ 703694 h 1401378"/>
              <a:gd name="connsiteX5" fmla="*/ 1254835 w 1598928"/>
              <a:gd name="connsiteY5" fmla="*/ 1196212 h 1401378"/>
              <a:gd name="connsiteX6" fmla="*/ 810102 w 1598928"/>
              <a:gd name="connsiteY6" fmla="*/ 1401348 h 1401378"/>
              <a:gd name="connsiteX7" fmla="*/ 264235 w 1598928"/>
              <a:gd name="connsiteY7" fmla="*/ 1207097 h 1401378"/>
              <a:gd name="connsiteX8" fmla="*/ 21287 w 1598928"/>
              <a:gd name="connsiteY8" fmla="*/ 703694 h 1401378"/>
              <a:gd name="connsiteX0" fmla="*/ 1706 w 1579347"/>
              <a:gd name="connsiteY0" fmla="*/ 697667 h 1395351"/>
              <a:gd name="connsiteX1" fmla="*/ 353509 w 1579347"/>
              <a:gd name="connsiteY1" fmla="*/ 308441 h 1395351"/>
              <a:gd name="connsiteX2" fmla="*/ 790521 w 1579347"/>
              <a:gd name="connsiteY2" fmla="*/ 13 h 1395351"/>
              <a:gd name="connsiteX3" fmla="*/ 1148168 w 1579347"/>
              <a:gd name="connsiteY3" fmla="*/ 319328 h 1395351"/>
              <a:gd name="connsiteX4" fmla="*/ 1579336 w 1579347"/>
              <a:gd name="connsiteY4" fmla="*/ 697667 h 1395351"/>
              <a:gd name="connsiteX5" fmla="*/ 1235254 w 1579347"/>
              <a:gd name="connsiteY5" fmla="*/ 1190185 h 1395351"/>
              <a:gd name="connsiteX6" fmla="*/ 790521 w 1579347"/>
              <a:gd name="connsiteY6" fmla="*/ 1395321 h 1395351"/>
              <a:gd name="connsiteX7" fmla="*/ 244654 w 1579347"/>
              <a:gd name="connsiteY7" fmla="*/ 1201070 h 1395351"/>
              <a:gd name="connsiteX8" fmla="*/ 1706 w 1579347"/>
              <a:gd name="connsiteY8" fmla="*/ 697667 h 1395351"/>
              <a:gd name="connsiteX0" fmla="*/ 1122 w 1654963"/>
              <a:gd name="connsiteY0" fmla="*/ 665010 h 1395351"/>
              <a:gd name="connsiteX1" fmla="*/ 429125 w 1654963"/>
              <a:gd name="connsiteY1" fmla="*/ 308441 h 1395351"/>
              <a:gd name="connsiteX2" fmla="*/ 866137 w 1654963"/>
              <a:gd name="connsiteY2" fmla="*/ 13 h 1395351"/>
              <a:gd name="connsiteX3" fmla="*/ 1223784 w 1654963"/>
              <a:gd name="connsiteY3" fmla="*/ 319328 h 1395351"/>
              <a:gd name="connsiteX4" fmla="*/ 1654952 w 1654963"/>
              <a:gd name="connsiteY4" fmla="*/ 697667 h 1395351"/>
              <a:gd name="connsiteX5" fmla="*/ 1310870 w 1654963"/>
              <a:gd name="connsiteY5" fmla="*/ 1190185 h 1395351"/>
              <a:gd name="connsiteX6" fmla="*/ 866137 w 1654963"/>
              <a:gd name="connsiteY6" fmla="*/ 1395321 h 1395351"/>
              <a:gd name="connsiteX7" fmla="*/ 320270 w 1654963"/>
              <a:gd name="connsiteY7" fmla="*/ 1201070 h 1395351"/>
              <a:gd name="connsiteX8" fmla="*/ 1122 w 1654963"/>
              <a:gd name="connsiteY8" fmla="*/ 665010 h 1395351"/>
              <a:gd name="connsiteX0" fmla="*/ 3614 w 1657455"/>
              <a:gd name="connsiteY0" fmla="*/ 665010 h 1412005"/>
              <a:gd name="connsiteX1" fmla="*/ 431617 w 1657455"/>
              <a:gd name="connsiteY1" fmla="*/ 308441 h 1412005"/>
              <a:gd name="connsiteX2" fmla="*/ 868629 w 1657455"/>
              <a:gd name="connsiteY2" fmla="*/ 13 h 1412005"/>
              <a:gd name="connsiteX3" fmla="*/ 1226276 w 1657455"/>
              <a:gd name="connsiteY3" fmla="*/ 319328 h 1412005"/>
              <a:gd name="connsiteX4" fmla="*/ 1657444 w 1657455"/>
              <a:gd name="connsiteY4" fmla="*/ 697667 h 1412005"/>
              <a:gd name="connsiteX5" fmla="*/ 1313362 w 1657455"/>
              <a:gd name="connsiteY5" fmla="*/ 1190185 h 1412005"/>
              <a:gd name="connsiteX6" fmla="*/ 868629 w 1657455"/>
              <a:gd name="connsiteY6" fmla="*/ 1395321 h 1412005"/>
              <a:gd name="connsiteX7" fmla="*/ 257447 w 1657455"/>
              <a:gd name="connsiteY7" fmla="*/ 1320813 h 1412005"/>
              <a:gd name="connsiteX8" fmla="*/ 3614 w 1657455"/>
              <a:gd name="connsiteY8" fmla="*/ 665010 h 1412005"/>
              <a:gd name="connsiteX0" fmla="*/ 149 w 1653990"/>
              <a:gd name="connsiteY0" fmla="*/ 665010 h 1395351"/>
              <a:gd name="connsiteX1" fmla="*/ 428152 w 1653990"/>
              <a:gd name="connsiteY1" fmla="*/ 308441 h 1395351"/>
              <a:gd name="connsiteX2" fmla="*/ 865164 w 1653990"/>
              <a:gd name="connsiteY2" fmla="*/ 13 h 1395351"/>
              <a:gd name="connsiteX3" fmla="*/ 1222811 w 1653990"/>
              <a:gd name="connsiteY3" fmla="*/ 319328 h 1395351"/>
              <a:gd name="connsiteX4" fmla="*/ 1653979 w 1653990"/>
              <a:gd name="connsiteY4" fmla="*/ 697667 h 1395351"/>
              <a:gd name="connsiteX5" fmla="*/ 1309897 w 1653990"/>
              <a:gd name="connsiteY5" fmla="*/ 1190185 h 1395351"/>
              <a:gd name="connsiteX6" fmla="*/ 865164 w 1653990"/>
              <a:gd name="connsiteY6" fmla="*/ 1395321 h 1395351"/>
              <a:gd name="connsiteX7" fmla="*/ 384610 w 1653990"/>
              <a:gd name="connsiteY7" fmla="*/ 1201070 h 1395351"/>
              <a:gd name="connsiteX8" fmla="*/ 149 w 1653990"/>
              <a:gd name="connsiteY8" fmla="*/ 665010 h 1395351"/>
              <a:gd name="connsiteX0" fmla="*/ 149 w 1653990"/>
              <a:gd name="connsiteY0" fmla="*/ 665010 h 1536846"/>
              <a:gd name="connsiteX1" fmla="*/ 428152 w 1653990"/>
              <a:gd name="connsiteY1" fmla="*/ 308441 h 1536846"/>
              <a:gd name="connsiteX2" fmla="*/ 865164 w 1653990"/>
              <a:gd name="connsiteY2" fmla="*/ 13 h 1536846"/>
              <a:gd name="connsiteX3" fmla="*/ 1222811 w 1653990"/>
              <a:gd name="connsiteY3" fmla="*/ 319328 h 1536846"/>
              <a:gd name="connsiteX4" fmla="*/ 1653979 w 1653990"/>
              <a:gd name="connsiteY4" fmla="*/ 697667 h 1536846"/>
              <a:gd name="connsiteX5" fmla="*/ 1309897 w 1653990"/>
              <a:gd name="connsiteY5" fmla="*/ 1190185 h 1536846"/>
              <a:gd name="connsiteX6" fmla="*/ 876049 w 1653990"/>
              <a:gd name="connsiteY6" fmla="*/ 1536835 h 1536846"/>
              <a:gd name="connsiteX7" fmla="*/ 384610 w 1653990"/>
              <a:gd name="connsiteY7" fmla="*/ 1201070 h 1536846"/>
              <a:gd name="connsiteX8" fmla="*/ 149 w 1653990"/>
              <a:gd name="connsiteY8" fmla="*/ 665010 h 1536846"/>
              <a:gd name="connsiteX0" fmla="*/ 149 w 1653986"/>
              <a:gd name="connsiteY0" fmla="*/ 665010 h 1538009"/>
              <a:gd name="connsiteX1" fmla="*/ 428152 w 1653986"/>
              <a:gd name="connsiteY1" fmla="*/ 308441 h 1538009"/>
              <a:gd name="connsiteX2" fmla="*/ 865164 w 1653986"/>
              <a:gd name="connsiteY2" fmla="*/ 13 h 1538009"/>
              <a:gd name="connsiteX3" fmla="*/ 1222811 w 1653986"/>
              <a:gd name="connsiteY3" fmla="*/ 319328 h 1538009"/>
              <a:gd name="connsiteX4" fmla="*/ 1653979 w 1653986"/>
              <a:gd name="connsiteY4" fmla="*/ 697667 h 1538009"/>
              <a:gd name="connsiteX5" fmla="*/ 1201040 w 1653986"/>
              <a:gd name="connsiteY5" fmla="*/ 1081328 h 1538009"/>
              <a:gd name="connsiteX6" fmla="*/ 876049 w 1653986"/>
              <a:gd name="connsiteY6" fmla="*/ 1536835 h 1538009"/>
              <a:gd name="connsiteX7" fmla="*/ 384610 w 1653986"/>
              <a:gd name="connsiteY7" fmla="*/ 1201070 h 1538009"/>
              <a:gd name="connsiteX8" fmla="*/ 149 w 1653986"/>
              <a:gd name="connsiteY8" fmla="*/ 665010 h 1538009"/>
              <a:gd name="connsiteX0" fmla="*/ 149 w 1662295"/>
              <a:gd name="connsiteY0" fmla="*/ 665010 h 1538009"/>
              <a:gd name="connsiteX1" fmla="*/ 428152 w 1662295"/>
              <a:gd name="connsiteY1" fmla="*/ 308441 h 1538009"/>
              <a:gd name="connsiteX2" fmla="*/ 865164 w 1662295"/>
              <a:gd name="connsiteY2" fmla="*/ 13 h 1538009"/>
              <a:gd name="connsiteX3" fmla="*/ 1222811 w 1662295"/>
              <a:gd name="connsiteY3" fmla="*/ 319328 h 1538009"/>
              <a:gd name="connsiteX4" fmla="*/ 1653979 w 1662295"/>
              <a:gd name="connsiteY4" fmla="*/ 697667 h 1538009"/>
              <a:gd name="connsiteX5" fmla="*/ 1484067 w 1662295"/>
              <a:gd name="connsiteY5" fmla="*/ 907154 h 1538009"/>
              <a:gd name="connsiteX6" fmla="*/ 1201040 w 1662295"/>
              <a:gd name="connsiteY6" fmla="*/ 1081328 h 1538009"/>
              <a:gd name="connsiteX7" fmla="*/ 876049 w 1662295"/>
              <a:gd name="connsiteY7" fmla="*/ 1536835 h 1538009"/>
              <a:gd name="connsiteX8" fmla="*/ 384610 w 1662295"/>
              <a:gd name="connsiteY8" fmla="*/ 1201070 h 1538009"/>
              <a:gd name="connsiteX9" fmla="*/ 149 w 1662295"/>
              <a:gd name="connsiteY9" fmla="*/ 665010 h 1538009"/>
              <a:gd name="connsiteX0" fmla="*/ 18675 w 1680821"/>
              <a:gd name="connsiteY0" fmla="*/ 665010 h 1537967"/>
              <a:gd name="connsiteX1" fmla="*/ 446678 w 1680821"/>
              <a:gd name="connsiteY1" fmla="*/ 308441 h 1537967"/>
              <a:gd name="connsiteX2" fmla="*/ 883690 w 1680821"/>
              <a:gd name="connsiteY2" fmla="*/ 13 h 1537967"/>
              <a:gd name="connsiteX3" fmla="*/ 1241337 w 1680821"/>
              <a:gd name="connsiteY3" fmla="*/ 319328 h 1537967"/>
              <a:gd name="connsiteX4" fmla="*/ 1672505 w 1680821"/>
              <a:gd name="connsiteY4" fmla="*/ 697667 h 1537967"/>
              <a:gd name="connsiteX5" fmla="*/ 1502593 w 1680821"/>
              <a:gd name="connsiteY5" fmla="*/ 907154 h 1537967"/>
              <a:gd name="connsiteX6" fmla="*/ 1219566 w 1680821"/>
              <a:gd name="connsiteY6" fmla="*/ 1081328 h 1537967"/>
              <a:gd name="connsiteX7" fmla="*/ 894575 w 1680821"/>
              <a:gd name="connsiteY7" fmla="*/ 1536835 h 1537967"/>
              <a:gd name="connsiteX8" fmla="*/ 403136 w 1680821"/>
              <a:gd name="connsiteY8" fmla="*/ 1201070 h 1537967"/>
              <a:gd name="connsiteX9" fmla="*/ 109222 w 1680821"/>
              <a:gd name="connsiteY9" fmla="*/ 896268 h 1537967"/>
              <a:gd name="connsiteX10" fmla="*/ 18675 w 1680821"/>
              <a:gd name="connsiteY10" fmla="*/ 665010 h 1537967"/>
              <a:gd name="connsiteX0" fmla="*/ 18675 w 1680821"/>
              <a:gd name="connsiteY0" fmla="*/ 670218 h 1543175"/>
              <a:gd name="connsiteX1" fmla="*/ 446678 w 1680821"/>
              <a:gd name="connsiteY1" fmla="*/ 313649 h 1543175"/>
              <a:gd name="connsiteX2" fmla="*/ 653507 w 1680821"/>
              <a:gd name="connsiteY2" fmla="*/ 139476 h 1543175"/>
              <a:gd name="connsiteX3" fmla="*/ 883690 w 1680821"/>
              <a:gd name="connsiteY3" fmla="*/ 5221 h 1543175"/>
              <a:gd name="connsiteX4" fmla="*/ 1241337 w 1680821"/>
              <a:gd name="connsiteY4" fmla="*/ 324536 h 1543175"/>
              <a:gd name="connsiteX5" fmla="*/ 1672505 w 1680821"/>
              <a:gd name="connsiteY5" fmla="*/ 702875 h 1543175"/>
              <a:gd name="connsiteX6" fmla="*/ 1502593 w 1680821"/>
              <a:gd name="connsiteY6" fmla="*/ 912362 h 1543175"/>
              <a:gd name="connsiteX7" fmla="*/ 1219566 w 1680821"/>
              <a:gd name="connsiteY7" fmla="*/ 1086536 h 1543175"/>
              <a:gd name="connsiteX8" fmla="*/ 894575 w 1680821"/>
              <a:gd name="connsiteY8" fmla="*/ 1542043 h 1543175"/>
              <a:gd name="connsiteX9" fmla="*/ 403136 w 1680821"/>
              <a:gd name="connsiteY9" fmla="*/ 1206278 h 1543175"/>
              <a:gd name="connsiteX10" fmla="*/ 109222 w 1680821"/>
              <a:gd name="connsiteY10" fmla="*/ 901476 h 1543175"/>
              <a:gd name="connsiteX11" fmla="*/ 18675 w 1680821"/>
              <a:gd name="connsiteY11" fmla="*/ 670218 h 1543175"/>
              <a:gd name="connsiteX0" fmla="*/ 18675 w 1680821"/>
              <a:gd name="connsiteY0" fmla="*/ 670218 h 1550471"/>
              <a:gd name="connsiteX1" fmla="*/ 446678 w 1680821"/>
              <a:gd name="connsiteY1" fmla="*/ 313649 h 1550471"/>
              <a:gd name="connsiteX2" fmla="*/ 653507 w 1680821"/>
              <a:gd name="connsiteY2" fmla="*/ 139476 h 1550471"/>
              <a:gd name="connsiteX3" fmla="*/ 883690 w 1680821"/>
              <a:gd name="connsiteY3" fmla="*/ 5221 h 1550471"/>
              <a:gd name="connsiteX4" fmla="*/ 1241337 w 1680821"/>
              <a:gd name="connsiteY4" fmla="*/ 324536 h 1550471"/>
              <a:gd name="connsiteX5" fmla="*/ 1672505 w 1680821"/>
              <a:gd name="connsiteY5" fmla="*/ 702875 h 1550471"/>
              <a:gd name="connsiteX6" fmla="*/ 1502593 w 1680821"/>
              <a:gd name="connsiteY6" fmla="*/ 912362 h 1550471"/>
              <a:gd name="connsiteX7" fmla="*/ 1219566 w 1680821"/>
              <a:gd name="connsiteY7" fmla="*/ 1086536 h 1550471"/>
              <a:gd name="connsiteX8" fmla="*/ 894575 w 1680821"/>
              <a:gd name="connsiteY8" fmla="*/ 1542043 h 1550471"/>
              <a:gd name="connsiteX9" fmla="*/ 577307 w 1680821"/>
              <a:gd name="connsiteY9" fmla="*/ 1369562 h 1550471"/>
              <a:gd name="connsiteX10" fmla="*/ 403136 w 1680821"/>
              <a:gd name="connsiteY10" fmla="*/ 1206278 h 1550471"/>
              <a:gd name="connsiteX11" fmla="*/ 109222 w 1680821"/>
              <a:gd name="connsiteY11" fmla="*/ 901476 h 1550471"/>
              <a:gd name="connsiteX12" fmla="*/ 18675 w 1680821"/>
              <a:gd name="connsiteY12" fmla="*/ 670218 h 1550471"/>
              <a:gd name="connsiteX0" fmla="*/ 18675 w 1680821"/>
              <a:gd name="connsiteY0" fmla="*/ 670218 h 1542915"/>
              <a:gd name="connsiteX1" fmla="*/ 446678 w 1680821"/>
              <a:gd name="connsiteY1" fmla="*/ 313649 h 1542915"/>
              <a:gd name="connsiteX2" fmla="*/ 653507 w 1680821"/>
              <a:gd name="connsiteY2" fmla="*/ 139476 h 1542915"/>
              <a:gd name="connsiteX3" fmla="*/ 883690 w 1680821"/>
              <a:gd name="connsiteY3" fmla="*/ 5221 h 1542915"/>
              <a:gd name="connsiteX4" fmla="*/ 1241337 w 1680821"/>
              <a:gd name="connsiteY4" fmla="*/ 324536 h 1542915"/>
              <a:gd name="connsiteX5" fmla="*/ 1672505 w 1680821"/>
              <a:gd name="connsiteY5" fmla="*/ 702875 h 1542915"/>
              <a:gd name="connsiteX6" fmla="*/ 1502593 w 1680821"/>
              <a:gd name="connsiteY6" fmla="*/ 912362 h 1542915"/>
              <a:gd name="connsiteX7" fmla="*/ 1219566 w 1680821"/>
              <a:gd name="connsiteY7" fmla="*/ 1086536 h 1542915"/>
              <a:gd name="connsiteX8" fmla="*/ 1088936 w 1680821"/>
              <a:gd name="connsiteY8" fmla="*/ 1293362 h 1542915"/>
              <a:gd name="connsiteX9" fmla="*/ 894575 w 1680821"/>
              <a:gd name="connsiteY9" fmla="*/ 1542043 h 1542915"/>
              <a:gd name="connsiteX10" fmla="*/ 577307 w 1680821"/>
              <a:gd name="connsiteY10" fmla="*/ 1369562 h 1542915"/>
              <a:gd name="connsiteX11" fmla="*/ 403136 w 1680821"/>
              <a:gd name="connsiteY11" fmla="*/ 1206278 h 1542915"/>
              <a:gd name="connsiteX12" fmla="*/ 109222 w 1680821"/>
              <a:gd name="connsiteY12" fmla="*/ 901476 h 1542915"/>
              <a:gd name="connsiteX13" fmla="*/ 18675 w 1680821"/>
              <a:gd name="connsiteY13" fmla="*/ 670218 h 1542915"/>
              <a:gd name="connsiteX0" fmla="*/ 20972 w 1683118"/>
              <a:gd name="connsiteY0" fmla="*/ 670218 h 1542915"/>
              <a:gd name="connsiteX1" fmla="*/ 482313 w 1683118"/>
              <a:gd name="connsiteY1" fmla="*/ 394611 h 1542915"/>
              <a:gd name="connsiteX2" fmla="*/ 655804 w 1683118"/>
              <a:gd name="connsiteY2" fmla="*/ 139476 h 1542915"/>
              <a:gd name="connsiteX3" fmla="*/ 885987 w 1683118"/>
              <a:gd name="connsiteY3" fmla="*/ 5221 h 1542915"/>
              <a:gd name="connsiteX4" fmla="*/ 1243634 w 1683118"/>
              <a:gd name="connsiteY4" fmla="*/ 324536 h 1542915"/>
              <a:gd name="connsiteX5" fmla="*/ 1674802 w 1683118"/>
              <a:gd name="connsiteY5" fmla="*/ 702875 h 1542915"/>
              <a:gd name="connsiteX6" fmla="*/ 1504890 w 1683118"/>
              <a:gd name="connsiteY6" fmla="*/ 912362 h 1542915"/>
              <a:gd name="connsiteX7" fmla="*/ 1221863 w 1683118"/>
              <a:gd name="connsiteY7" fmla="*/ 1086536 h 1542915"/>
              <a:gd name="connsiteX8" fmla="*/ 1091233 w 1683118"/>
              <a:gd name="connsiteY8" fmla="*/ 1293362 h 1542915"/>
              <a:gd name="connsiteX9" fmla="*/ 896872 w 1683118"/>
              <a:gd name="connsiteY9" fmla="*/ 1542043 h 1542915"/>
              <a:gd name="connsiteX10" fmla="*/ 579604 w 1683118"/>
              <a:gd name="connsiteY10" fmla="*/ 1369562 h 1542915"/>
              <a:gd name="connsiteX11" fmla="*/ 405433 w 1683118"/>
              <a:gd name="connsiteY11" fmla="*/ 1206278 h 1542915"/>
              <a:gd name="connsiteX12" fmla="*/ 111519 w 1683118"/>
              <a:gd name="connsiteY12" fmla="*/ 901476 h 1542915"/>
              <a:gd name="connsiteX13" fmla="*/ 20972 w 1683118"/>
              <a:gd name="connsiteY13" fmla="*/ 670218 h 1542915"/>
              <a:gd name="connsiteX0" fmla="*/ 16567 w 1716813"/>
              <a:gd name="connsiteY0" fmla="*/ 627355 h 1542915"/>
              <a:gd name="connsiteX1" fmla="*/ 516008 w 1716813"/>
              <a:gd name="connsiteY1" fmla="*/ 394611 h 1542915"/>
              <a:gd name="connsiteX2" fmla="*/ 689499 w 1716813"/>
              <a:gd name="connsiteY2" fmla="*/ 139476 h 1542915"/>
              <a:gd name="connsiteX3" fmla="*/ 919682 w 1716813"/>
              <a:gd name="connsiteY3" fmla="*/ 5221 h 1542915"/>
              <a:gd name="connsiteX4" fmla="*/ 1277329 w 1716813"/>
              <a:gd name="connsiteY4" fmla="*/ 324536 h 1542915"/>
              <a:gd name="connsiteX5" fmla="*/ 1708497 w 1716813"/>
              <a:gd name="connsiteY5" fmla="*/ 702875 h 1542915"/>
              <a:gd name="connsiteX6" fmla="*/ 1538585 w 1716813"/>
              <a:gd name="connsiteY6" fmla="*/ 912362 h 1542915"/>
              <a:gd name="connsiteX7" fmla="*/ 1255558 w 1716813"/>
              <a:gd name="connsiteY7" fmla="*/ 1086536 h 1542915"/>
              <a:gd name="connsiteX8" fmla="*/ 1124928 w 1716813"/>
              <a:gd name="connsiteY8" fmla="*/ 1293362 h 1542915"/>
              <a:gd name="connsiteX9" fmla="*/ 930567 w 1716813"/>
              <a:gd name="connsiteY9" fmla="*/ 1542043 h 1542915"/>
              <a:gd name="connsiteX10" fmla="*/ 613299 w 1716813"/>
              <a:gd name="connsiteY10" fmla="*/ 1369562 h 1542915"/>
              <a:gd name="connsiteX11" fmla="*/ 439128 w 1716813"/>
              <a:gd name="connsiteY11" fmla="*/ 1206278 h 1542915"/>
              <a:gd name="connsiteX12" fmla="*/ 145214 w 1716813"/>
              <a:gd name="connsiteY12" fmla="*/ 901476 h 1542915"/>
              <a:gd name="connsiteX13" fmla="*/ 16567 w 1716813"/>
              <a:gd name="connsiteY13" fmla="*/ 627355 h 1542915"/>
              <a:gd name="connsiteX0" fmla="*/ 16567 w 1716813"/>
              <a:gd name="connsiteY0" fmla="*/ 664330 h 1579890"/>
              <a:gd name="connsiteX1" fmla="*/ 516008 w 1716813"/>
              <a:gd name="connsiteY1" fmla="*/ 431586 h 1579890"/>
              <a:gd name="connsiteX2" fmla="*/ 689499 w 1716813"/>
              <a:gd name="connsiteY2" fmla="*/ 176451 h 1579890"/>
              <a:gd name="connsiteX3" fmla="*/ 891107 w 1716813"/>
              <a:gd name="connsiteY3" fmla="*/ 4096 h 1579890"/>
              <a:gd name="connsiteX4" fmla="*/ 1277329 w 1716813"/>
              <a:gd name="connsiteY4" fmla="*/ 361511 h 1579890"/>
              <a:gd name="connsiteX5" fmla="*/ 1708497 w 1716813"/>
              <a:gd name="connsiteY5" fmla="*/ 739850 h 1579890"/>
              <a:gd name="connsiteX6" fmla="*/ 1538585 w 1716813"/>
              <a:gd name="connsiteY6" fmla="*/ 949337 h 1579890"/>
              <a:gd name="connsiteX7" fmla="*/ 1255558 w 1716813"/>
              <a:gd name="connsiteY7" fmla="*/ 1123511 h 1579890"/>
              <a:gd name="connsiteX8" fmla="*/ 1124928 w 1716813"/>
              <a:gd name="connsiteY8" fmla="*/ 1330337 h 1579890"/>
              <a:gd name="connsiteX9" fmla="*/ 930567 w 1716813"/>
              <a:gd name="connsiteY9" fmla="*/ 1579018 h 1579890"/>
              <a:gd name="connsiteX10" fmla="*/ 613299 w 1716813"/>
              <a:gd name="connsiteY10" fmla="*/ 1406537 h 1579890"/>
              <a:gd name="connsiteX11" fmla="*/ 439128 w 1716813"/>
              <a:gd name="connsiteY11" fmla="*/ 1243253 h 1579890"/>
              <a:gd name="connsiteX12" fmla="*/ 145214 w 1716813"/>
              <a:gd name="connsiteY12" fmla="*/ 938451 h 1579890"/>
              <a:gd name="connsiteX13" fmla="*/ 16567 w 1716813"/>
              <a:gd name="connsiteY13" fmla="*/ 664330 h 1579890"/>
              <a:gd name="connsiteX0" fmla="*/ 8730 w 1708976"/>
              <a:gd name="connsiteY0" fmla="*/ 664330 h 1579890"/>
              <a:gd name="connsiteX1" fmla="*/ 374821 w 1708976"/>
              <a:gd name="connsiteY1" fmla="*/ 455398 h 1579890"/>
              <a:gd name="connsiteX2" fmla="*/ 681662 w 1708976"/>
              <a:gd name="connsiteY2" fmla="*/ 176451 h 1579890"/>
              <a:gd name="connsiteX3" fmla="*/ 883270 w 1708976"/>
              <a:gd name="connsiteY3" fmla="*/ 4096 h 1579890"/>
              <a:gd name="connsiteX4" fmla="*/ 1269492 w 1708976"/>
              <a:gd name="connsiteY4" fmla="*/ 361511 h 1579890"/>
              <a:gd name="connsiteX5" fmla="*/ 1700660 w 1708976"/>
              <a:gd name="connsiteY5" fmla="*/ 739850 h 1579890"/>
              <a:gd name="connsiteX6" fmla="*/ 1530748 w 1708976"/>
              <a:gd name="connsiteY6" fmla="*/ 949337 h 1579890"/>
              <a:gd name="connsiteX7" fmla="*/ 1247721 w 1708976"/>
              <a:gd name="connsiteY7" fmla="*/ 1123511 h 1579890"/>
              <a:gd name="connsiteX8" fmla="*/ 1117091 w 1708976"/>
              <a:gd name="connsiteY8" fmla="*/ 1330337 h 1579890"/>
              <a:gd name="connsiteX9" fmla="*/ 922730 w 1708976"/>
              <a:gd name="connsiteY9" fmla="*/ 1579018 h 1579890"/>
              <a:gd name="connsiteX10" fmla="*/ 605462 w 1708976"/>
              <a:gd name="connsiteY10" fmla="*/ 1406537 h 1579890"/>
              <a:gd name="connsiteX11" fmla="*/ 431291 w 1708976"/>
              <a:gd name="connsiteY11" fmla="*/ 1243253 h 1579890"/>
              <a:gd name="connsiteX12" fmla="*/ 137377 w 1708976"/>
              <a:gd name="connsiteY12" fmla="*/ 938451 h 1579890"/>
              <a:gd name="connsiteX13" fmla="*/ 8730 w 1708976"/>
              <a:gd name="connsiteY13" fmla="*/ 664330 h 1579890"/>
              <a:gd name="connsiteX0" fmla="*/ 8730 w 1708976"/>
              <a:gd name="connsiteY0" fmla="*/ 663937 h 1579497"/>
              <a:gd name="connsiteX1" fmla="*/ 374821 w 1708976"/>
              <a:gd name="connsiteY1" fmla="*/ 455005 h 1579497"/>
              <a:gd name="connsiteX2" fmla="*/ 459186 w 1708976"/>
              <a:gd name="connsiteY2" fmla="*/ 172657 h 1579497"/>
              <a:gd name="connsiteX3" fmla="*/ 681662 w 1708976"/>
              <a:gd name="connsiteY3" fmla="*/ 176058 h 1579497"/>
              <a:gd name="connsiteX4" fmla="*/ 883270 w 1708976"/>
              <a:gd name="connsiteY4" fmla="*/ 3703 h 1579497"/>
              <a:gd name="connsiteX5" fmla="*/ 1269492 w 1708976"/>
              <a:gd name="connsiteY5" fmla="*/ 361118 h 1579497"/>
              <a:gd name="connsiteX6" fmla="*/ 1700660 w 1708976"/>
              <a:gd name="connsiteY6" fmla="*/ 739457 h 1579497"/>
              <a:gd name="connsiteX7" fmla="*/ 1530748 w 1708976"/>
              <a:gd name="connsiteY7" fmla="*/ 948944 h 1579497"/>
              <a:gd name="connsiteX8" fmla="*/ 1247721 w 1708976"/>
              <a:gd name="connsiteY8" fmla="*/ 1123118 h 1579497"/>
              <a:gd name="connsiteX9" fmla="*/ 1117091 w 1708976"/>
              <a:gd name="connsiteY9" fmla="*/ 1329944 h 1579497"/>
              <a:gd name="connsiteX10" fmla="*/ 922730 w 1708976"/>
              <a:gd name="connsiteY10" fmla="*/ 1578625 h 1579497"/>
              <a:gd name="connsiteX11" fmla="*/ 605462 w 1708976"/>
              <a:gd name="connsiteY11" fmla="*/ 1406144 h 1579497"/>
              <a:gd name="connsiteX12" fmla="*/ 431291 w 1708976"/>
              <a:gd name="connsiteY12" fmla="*/ 1242860 h 1579497"/>
              <a:gd name="connsiteX13" fmla="*/ 137377 w 1708976"/>
              <a:gd name="connsiteY13" fmla="*/ 938058 h 1579497"/>
              <a:gd name="connsiteX14" fmla="*/ 8730 w 1708976"/>
              <a:gd name="connsiteY14" fmla="*/ 663937 h 1579497"/>
              <a:gd name="connsiteX0" fmla="*/ 6217 w 1706463"/>
              <a:gd name="connsiteY0" fmla="*/ 663937 h 1579497"/>
              <a:gd name="connsiteX1" fmla="*/ 324683 w 1706463"/>
              <a:gd name="connsiteY1" fmla="*/ 493105 h 1579497"/>
              <a:gd name="connsiteX2" fmla="*/ 456673 w 1706463"/>
              <a:gd name="connsiteY2" fmla="*/ 172657 h 1579497"/>
              <a:gd name="connsiteX3" fmla="*/ 679149 w 1706463"/>
              <a:gd name="connsiteY3" fmla="*/ 176058 h 1579497"/>
              <a:gd name="connsiteX4" fmla="*/ 880757 w 1706463"/>
              <a:gd name="connsiteY4" fmla="*/ 3703 h 1579497"/>
              <a:gd name="connsiteX5" fmla="*/ 1266979 w 1706463"/>
              <a:gd name="connsiteY5" fmla="*/ 361118 h 1579497"/>
              <a:gd name="connsiteX6" fmla="*/ 1698147 w 1706463"/>
              <a:gd name="connsiteY6" fmla="*/ 739457 h 1579497"/>
              <a:gd name="connsiteX7" fmla="*/ 1528235 w 1706463"/>
              <a:gd name="connsiteY7" fmla="*/ 948944 h 1579497"/>
              <a:gd name="connsiteX8" fmla="*/ 1245208 w 1706463"/>
              <a:gd name="connsiteY8" fmla="*/ 1123118 h 1579497"/>
              <a:gd name="connsiteX9" fmla="*/ 1114578 w 1706463"/>
              <a:gd name="connsiteY9" fmla="*/ 1329944 h 1579497"/>
              <a:gd name="connsiteX10" fmla="*/ 920217 w 1706463"/>
              <a:gd name="connsiteY10" fmla="*/ 1578625 h 1579497"/>
              <a:gd name="connsiteX11" fmla="*/ 602949 w 1706463"/>
              <a:gd name="connsiteY11" fmla="*/ 1406144 h 1579497"/>
              <a:gd name="connsiteX12" fmla="*/ 428778 w 1706463"/>
              <a:gd name="connsiteY12" fmla="*/ 1242860 h 1579497"/>
              <a:gd name="connsiteX13" fmla="*/ 134864 w 1706463"/>
              <a:gd name="connsiteY13" fmla="*/ 938058 h 1579497"/>
              <a:gd name="connsiteX14" fmla="*/ 6217 w 1706463"/>
              <a:gd name="connsiteY14" fmla="*/ 663937 h 1579497"/>
              <a:gd name="connsiteX0" fmla="*/ 778 w 1701024"/>
              <a:gd name="connsiteY0" fmla="*/ 663937 h 1579497"/>
              <a:gd name="connsiteX1" fmla="*/ 319244 w 1701024"/>
              <a:gd name="connsiteY1" fmla="*/ 493105 h 1579497"/>
              <a:gd name="connsiteX2" fmla="*/ 451234 w 1701024"/>
              <a:gd name="connsiteY2" fmla="*/ 172657 h 1579497"/>
              <a:gd name="connsiteX3" fmla="*/ 673710 w 1701024"/>
              <a:gd name="connsiteY3" fmla="*/ 176058 h 1579497"/>
              <a:gd name="connsiteX4" fmla="*/ 875318 w 1701024"/>
              <a:gd name="connsiteY4" fmla="*/ 3703 h 1579497"/>
              <a:gd name="connsiteX5" fmla="*/ 1261540 w 1701024"/>
              <a:gd name="connsiteY5" fmla="*/ 361118 h 1579497"/>
              <a:gd name="connsiteX6" fmla="*/ 1692708 w 1701024"/>
              <a:gd name="connsiteY6" fmla="*/ 739457 h 1579497"/>
              <a:gd name="connsiteX7" fmla="*/ 1522796 w 1701024"/>
              <a:gd name="connsiteY7" fmla="*/ 948944 h 1579497"/>
              <a:gd name="connsiteX8" fmla="*/ 1239769 w 1701024"/>
              <a:gd name="connsiteY8" fmla="*/ 1123118 h 1579497"/>
              <a:gd name="connsiteX9" fmla="*/ 1109139 w 1701024"/>
              <a:gd name="connsiteY9" fmla="*/ 1329944 h 1579497"/>
              <a:gd name="connsiteX10" fmla="*/ 914778 w 1701024"/>
              <a:gd name="connsiteY10" fmla="*/ 1578625 h 1579497"/>
              <a:gd name="connsiteX11" fmla="*/ 597510 w 1701024"/>
              <a:gd name="connsiteY11" fmla="*/ 1406144 h 1579497"/>
              <a:gd name="connsiteX12" fmla="*/ 423339 w 1701024"/>
              <a:gd name="connsiteY12" fmla="*/ 1242860 h 1579497"/>
              <a:gd name="connsiteX13" fmla="*/ 234200 w 1701024"/>
              <a:gd name="connsiteY13" fmla="*/ 890433 h 1579497"/>
              <a:gd name="connsiteX14" fmla="*/ 778 w 1701024"/>
              <a:gd name="connsiteY14" fmla="*/ 663937 h 1579497"/>
              <a:gd name="connsiteX0" fmla="*/ 1100 w 1644196"/>
              <a:gd name="connsiteY0" fmla="*/ 663937 h 1579497"/>
              <a:gd name="connsiteX1" fmla="*/ 262416 w 1644196"/>
              <a:gd name="connsiteY1" fmla="*/ 493105 h 1579497"/>
              <a:gd name="connsiteX2" fmla="*/ 394406 w 1644196"/>
              <a:gd name="connsiteY2" fmla="*/ 172657 h 1579497"/>
              <a:gd name="connsiteX3" fmla="*/ 616882 w 1644196"/>
              <a:gd name="connsiteY3" fmla="*/ 176058 h 1579497"/>
              <a:gd name="connsiteX4" fmla="*/ 818490 w 1644196"/>
              <a:gd name="connsiteY4" fmla="*/ 3703 h 1579497"/>
              <a:gd name="connsiteX5" fmla="*/ 1204712 w 1644196"/>
              <a:gd name="connsiteY5" fmla="*/ 361118 h 1579497"/>
              <a:gd name="connsiteX6" fmla="*/ 1635880 w 1644196"/>
              <a:gd name="connsiteY6" fmla="*/ 739457 h 1579497"/>
              <a:gd name="connsiteX7" fmla="*/ 1465968 w 1644196"/>
              <a:gd name="connsiteY7" fmla="*/ 948944 h 1579497"/>
              <a:gd name="connsiteX8" fmla="*/ 1182941 w 1644196"/>
              <a:gd name="connsiteY8" fmla="*/ 1123118 h 1579497"/>
              <a:gd name="connsiteX9" fmla="*/ 1052311 w 1644196"/>
              <a:gd name="connsiteY9" fmla="*/ 1329944 h 1579497"/>
              <a:gd name="connsiteX10" fmla="*/ 857950 w 1644196"/>
              <a:gd name="connsiteY10" fmla="*/ 1578625 h 1579497"/>
              <a:gd name="connsiteX11" fmla="*/ 540682 w 1644196"/>
              <a:gd name="connsiteY11" fmla="*/ 1406144 h 1579497"/>
              <a:gd name="connsiteX12" fmla="*/ 366511 w 1644196"/>
              <a:gd name="connsiteY12" fmla="*/ 1242860 h 1579497"/>
              <a:gd name="connsiteX13" fmla="*/ 177372 w 1644196"/>
              <a:gd name="connsiteY13" fmla="*/ 890433 h 1579497"/>
              <a:gd name="connsiteX14" fmla="*/ 1100 w 1644196"/>
              <a:gd name="connsiteY14" fmla="*/ 663937 h 1579497"/>
              <a:gd name="connsiteX0" fmla="*/ 1100 w 1644196"/>
              <a:gd name="connsiteY0" fmla="*/ 663937 h 1579497"/>
              <a:gd name="connsiteX1" fmla="*/ 262416 w 1644196"/>
              <a:gd name="connsiteY1" fmla="*/ 493105 h 1579497"/>
              <a:gd name="connsiteX2" fmla="*/ 394406 w 1644196"/>
              <a:gd name="connsiteY2" fmla="*/ 172657 h 1579497"/>
              <a:gd name="connsiteX3" fmla="*/ 616882 w 1644196"/>
              <a:gd name="connsiteY3" fmla="*/ 176058 h 1579497"/>
              <a:gd name="connsiteX4" fmla="*/ 818490 w 1644196"/>
              <a:gd name="connsiteY4" fmla="*/ 3703 h 1579497"/>
              <a:gd name="connsiteX5" fmla="*/ 1204712 w 1644196"/>
              <a:gd name="connsiteY5" fmla="*/ 361118 h 1579497"/>
              <a:gd name="connsiteX6" fmla="*/ 1635880 w 1644196"/>
              <a:gd name="connsiteY6" fmla="*/ 739457 h 1579497"/>
              <a:gd name="connsiteX7" fmla="*/ 1465968 w 1644196"/>
              <a:gd name="connsiteY7" fmla="*/ 948944 h 1579497"/>
              <a:gd name="connsiteX8" fmla="*/ 1182941 w 1644196"/>
              <a:gd name="connsiteY8" fmla="*/ 1123118 h 1579497"/>
              <a:gd name="connsiteX9" fmla="*/ 1052311 w 1644196"/>
              <a:gd name="connsiteY9" fmla="*/ 1329944 h 1579497"/>
              <a:gd name="connsiteX10" fmla="*/ 857950 w 1644196"/>
              <a:gd name="connsiteY10" fmla="*/ 1578625 h 1579497"/>
              <a:gd name="connsiteX11" fmla="*/ 540682 w 1644196"/>
              <a:gd name="connsiteY11" fmla="*/ 1406144 h 1579497"/>
              <a:gd name="connsiteX12" fmla="*/ 218873 w 1644196"/>
              <a:gd name="connsiteY12" fmla="*/ 1228572 h 1579497"/>
              <a:gd name="connsiteX13" fmla="*/ 177372 w 1644196"/>
              <a:gd name="connsiteY13" fmla="*/ 890433 h 1579497"/>
              <a:gd name="connsiteX14" fmla="*/ 1100 w 1644196"/>
              <a:gd name="connsiteY14" fmla="*/ 663937 h 1579497"/>
              <a:gd name="connsiteX0" fmla="*/ 1100 w 1644196"/>
              <a:gd name="connsiteY0" fmla="*/ 663937 h 1578878"/>
              <a:gd name="connsiteX1" fmla="*/ 262416 w 1644196"/>
              <a:gd name="connsiteY1" fmla="*/ 493105 h 1578878"/>
              <a:gd name="connsiteX2" fmla="*/ 394406 w 1644196"/>
              <a:gd name="connsiteY2" fmla="*/ 172657 h 1578878"/>
              <a:gd name="connsiteX3" fmla="*/ 616882 w 1644196"/>
              <a:gd name="connsiteY3" fmla="*/ 176058 h 1578878"/>
              <a:gd name="connsiteX4" fmla="*/ 818490 w 1644196"/>
              <a:gd name="connsiteY4" fmla="*/ 3703 h 1578878"/>
              <a:gd name="connsiteX5" fmla="*/ 1204712 w 1644196"/>
              <a:gd name="connsiteY5" fmla="*/ 361118 h 1578878"/>
              <a:gd name="connsiteX6" fmla="*/ 1635880 w 1644196"/>
              <a:gd name="connsiteY6" fmla="*/ 739457 h 1578878"/>
              <a:gd name="connsiteX7" fmla="*/ 1465968 w 1644196"/>
              <a:gd name="connsiteY7" fmla="*/ 948944 h 1578878"/>
              <a:gd name="connsiteX8" fmla="*/ 1182941 w 1644196"/>
              <a:gd name="connsiteY8" fmla="*/ 1123118 h 1578878"/>
              <a:gd name="connsiteX9" fmla="*/ 1052311 w 1644196"/>
              <a:gd name="connsiteY9" fmla="*/ 1329944 h 1578878"/>
              <a:gd name="connsiteX10" fmla="*/ 857950 w 1644196"/>
              <a:gd name="connsiteY10" fmla="*/ 1578625 h 1578878"/>
              <a:gd name="connsiteX11" fmla="*/ 583545 w 1644196"/>
              <a:gd name="connsiteY11" fmla="*/ 1282319 h 1578878"/>
              <a:gd name="connsiteX12" fmla="*/ 218873 w 1644196"/>
              <a:gd name="connsiteY12" fmla="*/ 1228572 h 1578878"/>
              <a:gd name="connsiteX13" fmla="*/ 177372 w 1644196"/>
              <a:gd name="connsiteY13" fmla="*/ 890433 h 1578878"/>
              <a:gd name="connsiteX14" fmla="*/ 1100 w 1644196"/>
              <a:gd name="connsiteY14" fmla="*/ 663937 h 1578878"/>
              <a:gd name="connsiteX0" fmla="*/ 1100 w 1644196"/>
              <a:gd name="connsiteY0" fmla="*/ 663937 h 1502851"/>
              <a:gd name="connsiteX1" fmla="*/ 262416 w 1644196"/>
              <a:gd name="connsiteY1" fmla="*/ 493105 h 1502851"/>
              <a:gd name="connsiteX2" fmla="*/ 394406 w 1644196"/>
              <a:gd name="connsiteY2" fmla="*/ 172657 h 1502851"/>
              <a:gd name="connsiteX3" fmla="*/ 616882 w 1644196"/>
              <a:gd name="connsiteY3" fmla="*/ 176058 h 1502851"/>
              <a:gd name="connsiteX4" fmla="*/ 818490 w 1644196"/>
              <a:gd name="connsiteY4" fmla="*/ 3703 h 1502851"/>
              <a:gd name="connsiteX5" fmla="*/ 1204712 w 1644196"/>
              <a:gd name="connsiteY5" fmla="*/ 361118 h 1502851"/>
              <a:gd name="connsiteX6" fmla="*/ 1635880 w 1644196"/>
              <a:gd name="connsiteY6" fmla="*/ 739457 h 1502851"/>
              <a:gd name="connsiteX7" fmla="*/ 1465968 w 1644196"/>
              <a:gd name="connsiteY7" fmla="*/ 948944 h 1502851"/>
              <a:gd name="connsiteX8" fmla="*/ 1182941 w 1644196"/>
              <a:gd name="connsiteY8" fmla="*/ 1123118 h 1502851"/>
              <a:gd name="connsiteX9" fmla="*/ 1052311 w 1644196"/>
              <a:gd name="connsiteY9" fmla="*/ 1329944 h 1502851"/>
              <a:gd name="connsiteX10" fmla="*/ 867475 w 1644196"/>
              <a:gd name="connsiteY10" fmla="*/ 1502425 h 1502851"/>
              <a:gd name="connsiteX11" fmla="*/ 583545 w 1644196"/>
              <a:gd name="connsiteY11" fmla="*/ 1282319 h 1502851"/>
              <a:gd name="connsiteX12" fmla="*/ 218873 w 1644196"/>
              <a:gd name="connsiteY12" fmla="*/ 1228572 h 1502851"/>
              <a:gd name="connsiteX13" fmla="*/ 177372 w 1644196"/>
              <a:gd name="connsiteY13" fmla="*/ 890433 h 1502851"/>
              <a:gd name="connsiteX14" fmla="*/ 1100 w 1644196"/>
              <a:gd name="connsiteY14" fmla="*/ 663937 h 1502851"/>
              <a:gd name="connsiteX0" fmla="*/ 1100 w 1644196"/>
              <a:gd name="connsiteY0" fmla="*/ 663937 h 1502469"/>
              <a:gd name="connsiteX1" fmla="*/ 262416 w 1644196"/>
              <a:gd name="connsiteY1" fmla="*/ 493105 h 1502469"/>
              <a:gd name="connsiteX2" fmla="*/ 394406 w 1644196"/>
              <a:gd name="connsiteY2" fmla="*/ 172657 h 1502469"/>
              <a:gd name="connsiteX3" fmla="*/ 616882 w 1644196"/>
              <a:gd name="connsiteY3" fmla="*/ 176058 h 1502469"/>
              <a:gd name="connsiteX4" fmla="*/ 818490 w 1644196"/>
              <a:gd name="connsiteY4" fmla="*/ 3703 h 1502469"/>
              <a:gd name="connsiteX5" fmla="*/ 1204712 w 1644196"/>
              <a:gd name="connsiteY5" fmla="*/ 361118 h 1502469"/>
              <a:gd name="connsiteX6" fmla="*/ 1635880 w 1644196"/>
              <a:gd name="connsiteY6" fmla="*/ 739457 h 1502469"/>
              <a:gd name="connsiteX7" fmla="*/ 1465968 w 1644196"/>
              <a:gd name="connsiteY7" fmla="*/ 948944 h 1502469"/>
              <a:gd name="connsiteX8" fmla="*/ 1182941 w 1644196"/>
              <a:gd name="connsiteY8" fmla="*/ 1123118 h 1502469"/>
              <a:gd name="connsiteX9" fmla="*/ 1009448 w 1644196"/>
              <a:gd name="connsiteY9" fmla="*/ 1263269 h 1502469"/>
              <a:gd name="connsiteX10" fmla="*/ 867475 w 1644196"/>
              <a:gd name="connsiteY10" fmla="*/ 1502425 h 1502469"/>
              <a:gd name="connsiteX11" fmla="*/ 583545 w 1644196"/>
              <a:gd name="connsiteY11" fmla="*/ 1282319 h 1502469"/>
              <a:gd name="connsiteX12" fmla="*/ 218873 w 1644196"/>
              <a:gd name="connsiteY12" fmla="*/ 1228572 h 1502469"/>
              <a:gd name="connsiteX13" fmla="*/ 177372 w 1644196"/>
              <a:gd name="connsiteY13" fmla="*/ 890433 h 1502469"/>
              <a:gd name="connsiteX14" fmla="*/ 1100 w 1644196"/>
              <a:gd name="connsiteY14" fmla="*/ 663937 h 1502469"/>
              <a:gd name="connsiteX0" fmla="*/ 1100 w 1644196"/>
              <a:gd name="connsiteY0" fmla="*/ 663937 h 1502469"/>
              <a:gd name="connsiteX1" fmla="*/ 262416 w 1644196"/>
              <a:gd name="connsiteY1" fmla="*/ 493105 h 1502469"/>
              <a:gd name="connsiteX2" fmla="*/ 394406 w 1644196"/>
              <a:gd name="connsiteY2" fmla="*/ 172657 h 1502469"/>
              <a:gd name="connsiteX3" fmla="*/ 616882 w 1644196"/>
              <a:gd name="connsiteY3" fmla="*/ 176058 h 1502469"/>
              <a:gd name="connsiteX4" fmla="*/ 818490 w 1644196"/>
              <a:gd name="connsiteY4" fmla="*/ 3703 h 1502469"/>
              <a:gd name="connsiteX5" fmla="*/ 1204712 w 1644196"/>
              <a:gd name="connsiteY5" fmla="*/ 361118 h 1502469"/>
              <a:gd name="connsiteX6" fmla="*/ 1635880 w 1644196"/>
              <a:gd name="connsiteY6" fmla="*/ 739457 h 1502469"/>
              <a:gd name="connsiteX7" fmla="*/ 1465968 w 1644196"/>
              <a:gd name="connsiteY7" fmla="*/ 948944 h 1502469"/>
              <a:gd name="connsiteX8" fmla="*/ 1306766 w 1644196"/>
              <a:gd name="connsiteY8" fmla="*/ 1175505 h 1502469"/>
              <a:gd name="connsiteX9" fmla="*/ 1009448 w 1644196"/>
              <a:gd name="connsiteY9" fmla="*/ 1263269 h 1502469"/>
              <a:gd name="connsiteX10" fmla="*/ 867475 w 1644196"/>
              <a:gd name="connsiteY10" fmla="*/ 1502425 h 1502469"/>
              <a:gd name="connsiteX11" fmla="*/ 583545 w 1644196"/>
              <a:gd name="connsiteY11" fmla="*/ 1282319 h 1502469"/>
              <a:gd name="connsiteX12" fmla="*/ 218873 w 1644196"/>
              <a:gd name="connsiteY12" fmla="*/ 1228572 h 1502469"/>
              <a:gd name="connsiteX13" fmla="*/ 177372 w 1644196"/>
              <a:gd name="connsiteY13" fmla="*/ 890433 h 1502469"/>
              <a:gd name="connsiteX14" fmla="*/ 1100 w 1644196"/>
              <a:gd name="connsiteY14" fmla="*/ 663937 h 1502469"/>
              <a:gd name="connsiteX0" fmla="*/ 1100 w 1639890"/>
              <a:gd name="connsiteY0" fmla="*/ 663937 h 1502469"/>
              <a:gd name="connsiteX1" fmla="*/ 262416 w 1639890"/>
              <a:gd name="connsiteY1" fmla="*/ 493105 h 1502469"/>
              <a:gd name="connsiteX2" fmla="*/ 394406 w 1639890"/>
              <a:gd name="connsiteY2" fmla="*/ 172657 h 1502469"/>
              <a:gd name="connsiteX3" fmla="*/ 616882 w 1639890"/>
              <a:gd name="connsiteY3" fmla="*/ 176058 h 1502469"/>
              <a:gd name="connsiteX4" fmla="*/ 818490 w 1639890"/>
              <a:gd name="connsiteY4" fmla="*/ 3703 h 1502469"/>
              <a:gd name="connsiteX5" fmla="*/ 1204712 w 1639890"/>
              <a:gd name="connsiteY5" fmla="*/ 361118 h 1502469"/>
              <a:gd name="connsiteX6" fmla="*/ 1635880 w 1639890"/>
              <a:gd name="connsiteY6" fmla="*/ 739457 h 1502469"/>
              <a:gd name="connsiteX7" fmla="*/ 1280231 w 1639890"/>
              <a:gd name="connsiteY7" fmla="*/ 877507 h 1502469"/>
              <a:gd name="connsiteX8" fmla="*/ 1306766 w 1639890"/>
              <a:gd name="connsiteY8" fmla="*/ 1175505 h 1502469"/>
              <a:gd name="connsiteX9" fmla="*/ 1009448 w 1639890"/>
              <a:gd name="connsiteY9" fmla="*/ 1263269 h 1502469"/>
              <a:gd name="connsiteX10" fmla="*/ 867475 w 1639890"/>
              <a:gd name="connsiteY10" fmla="*/ 1502425 h 1502469"/>
              <a:gd name="connsiteX11" fmla="*/ 583545 w 1639890"/>
              <a:gd name="connsiteY11" fmla="*/ 1282319 h 1502469"/>
              <a:gd name="connsiteX12" fmla="*/ 218873 w 1639890"/>
              <a:gd name="connsiteY12" fmla="*/ 1228572 h 1502469"/>
              <a:gd name="connsiteX13" fmla="*/ 177372 w 1639890"/>
              <a:gd name="connsiteY13" fmla="*/ 890433 h 1502469"/>
              <a:gd name="connsiteX14" fmla="*/ 1100 w 1639890"/>
              <a:gd name="connsiteY14" fmla="*/ 663937 h 1502469"/>
              <a:gd name="connsiteX0" fmla="*/ 1100 w 1639890"/>
              <a:gd name="connsiteY0" fmla="*/ 663147 h 1501679"/>
              <a:gd name="connsiteX1" fmla="*/ 262416 w 1639890"/>
              <a:gd name="connsiteY1" fmla="*/ 492315 h 1501679"/>
              <a:gd name="connsiteX2" fmla="*/ 394406 w 1639890"/>
              <a:gd name="connsiteY2" fmla="*/ 171867 h 1501679"/>
              <a:gd name="connsiteX3" fmla="*/ 616882 w 1639890"/>
              <a:gd name="connsiteY3" fmla="*/ 175268 h 1501679"/>
              <a:gd name="connsiteX4" fmla="*/ 818490 w 1639890"/>
              <a:gd name="connsiteY4" fmla="*/ 2913 h 1501679"/>
              <a:gd name="connsiteX5" fmla="*/ 1099937 w 1639890"/>
              <a:gd name="connsiteY5" fmla="*/ 336516 h 1501679"/>
              <a:gd name="connsiteX6" fmla="*/ 1635880 w 1639890"/>
              <a:gd name="connsiteY6" fmla="*/ 738667 h 1501679"/>
              <a:gd name="connsiteX7" fmla="*/ 1280231 w 1639890"/>
              <a:gd name="connsiteY7" fmla="*/ 876717 h 1501679"/>
              <a:gd name="connsiteX8" fmla="*/ 1306766 w 1639890"/>
              <a:gd name="connsiteY8" fmla="*/ 1174715 h 1501679"/>
              <a:gd name="connsiteX9" fmla="*/ 1009448 w 1639890"/>
              <a:gd name="connsiteY9" fmla="*/ 1262479 h 1501679"/>
              <a:gd name="connsiteX10" fmla="*/ 867475 w 1639890"/>
              <a:gd name="connsiteY10" fmla="*/ 1501635 h 1501679"/>
              <a:gd name="connsiteX11" fmla="*/ 583545 w 1639890"/>
              <a:gd name="connsiteY11" fmla="*/ 1281529 h 1501679"/>
              <a:gd name="connsiteX12" fmla="*/ 218873 w 1639890"/>
              <a:gd name="connsiteY12" fmla="*/ 1227782 h 1501679"/>
              <a:gd name="connsiteX13" fmla="*/ 177372 w 1639890"/>
              <a:gd name="connsiteY13" fmla="*/ 889643 h 1501679"/>
              <a:gd name="connsiteX14" fmla="*/ 1100 w 1639890"/>
              <a:gd name="connsiteY14" fmla="*/ 663147 h 1501679"/>
              <a:gd name="connsiteX0" fmla="*/ 1100 w 1651723"/>
              <a:gd name="connsiteY0" fmla="*/ 663147 h 1501679"/>
              <a:gd name="connsiteX1" fmla="*/ 262416 w 1651723"/>
              <a:gd name="connsiteY1" fmla="*/ 492315 h 1501679"/>
              <a:gd name="connsiteX2" fmla="*/ 394406 w 1651723"/>
              <a:gd name="connsiteY2" fmla="*/ 171867 h 1501679"/>
              <a:gd name="connsiteX3" fmla="*/ 616882 w 1651723"/>
              <a:gd name="connsiteY3" fmla="*/ 175268 h 1501679"/>
              <a:gd name="connsiteX4" fmla="*/ 818490 w 1651723"/>
              <a:gd name="connsiteY4" fmla="*/ 2913 h 1501679"/>
              <a:gd name="connsiteX5" fmla="*/ 1099937 w 1651723"/>
              <a:gd name="connsiteY5" fmla="*/ 336516 h 1501679"/>
              <a:gd name="connsiteX6" fmla="*/ 1494542 w 1651723"/>
              <a:gd name="connsiteY6" fmla="*/ 486193 h 1501679"/>
              <a:gd name="connsiteX7" fmla="*/ 1635880 w 1651723"/>
              <a:gd name="connsiteY7" fmla="*/ 738667 h 1501679"/>
              <a:gd name="connsiteX8" fmla="*/ 1280231 w 1651723"/>
              <a:gd name="connsiteY8" fmla="*/ 876717 h 1501679"/>
              <a:gd name="connsiteX9" fmla="*/ 1306766 w 1651723"/>
              <a:gd name="connsiteY9" fmla="*/ 1174715 h 1501679"/>
              <a:gd name="connsiteX10" fmla="*/ 1009448 w 1651723"/>
              <a:gd name="connsiteY10" fmla="*/ 1262479 h 1501679"/>
              <a:gd name="connsiteX11" fmla="*/ 867475 w 1651723"/>
              <a:gd name="connsiteY11" fmla="*/ 1501635 h 1501679"/>
              <a:gd name="connsiteX12" fmla="*/ 583545 w 1651723"/>
              <a:gd name="connsiteY12" fmla="*/ 1281529 h 1501679"/>
              <a:gd name="connsiteX13" fmla="*/ 218873 w 1651723"/>
              <a:gd name="connsiteY13" fmla="*/ 1227782 h 1501679"/>
              <a:gd name="connsiteX14" fmla="*/ 177372 w 1651723"/>
              <a:gd name="connsiteY14" fmla="*/ 889643 h 1501679"/>
              <a:gd name="connsiteX15" fmla="*/ 1100 w 1651723"/>
              <a:gd name="connsiteY15" fmla="*/ 663147 h 1501679"/>
              <a:gd name="connsiteX0" fmla="*/ 1100 w 1540843"/>
              <a:gd name="connsiteY0" fmla="*/ 663147 h 1501679"/>
              <a:gd name="connsiteX1" fmla="*/ 262416 w 1540843"/>
              <a:gd name="connsiteY1" fmla="*/ 492315 h 1501679"/>
              <a:gd name="connsiteX2" fmla="*/ 394406 w 1540843"/>
              <a:gd name="connsiteY2" fmla="*/ 171867 h 1501679"/>
              <a:gd name="connsiteX3" fmla="*/ 616882 w 1540843"/>
              <a:gd name="connsiteY3" fmla="*/ 175268 h 1501679"/>
              <a:gd name="connsiteX4" fmla="*/ 818490 w 1540843"/>
              <a:gd name="connsiteY4" fmla="*/ 2913 h 1501679"/>
              <a:gd name="connsiteX5" fmla="*/ 1099937 w 1540843"/>
              <a:gd name="connsiteY5" fmla="*/ 336516 h 1501679"/>
              <a:gd name="connsiteX6" fmla="*/ 1494542 w 1540843"/>
              <a:gd name="connsiteY6" fmla="*/ 486193 h 1501679"/>
              <a:gd name="connsiteX7" fmla="*/ 1469192 w 1540843"/>
              <a:gd name="connsiteY7" fmla="*/ 700567 h 1501679"/>
              <a:gd name="connsiteX8" fmla="*/ 1280231 w 1540843"/>
              <a:gd name="connsiteY8" fmla="*/ 876717 h 1501679"/>
              <a:gd name="connsiteX9" fmla="*/ 1306766 w 1540843"/>
              <a:gd name="connsiteY9" fmla="*/ 1174715 h 1501679"/>
              <a:gd name="connsiteX10" fmla="*/ 1009448 w 1540843"/>
              <a:gd name="connsiteY10" fmla="*/ 1262479 h 1501679"/>
              <a:gd name="connsiteX11" fmla="*/ 867475 w 1540843"/>
              <a:gd name="connsiteY11" fmla="*/ 1501635 h 1501679"/>
              <a:gd name="connsiteX12" fmla="*/ 583545 w 1540843"/>
              <a:gd name="connsiteY12" fmla="*/ 1281529 h 1501679"/>
              <a:gd name="connsiteX13" fmla="*/ 218873 w 1540843"/>
              <a:gd name="connsiteY13" fmla="*/ 1227782 h 1501679"/>
              <a:gd name="connsiteX14" fmla="*/ 177372 w 1540843"/>
              <a:gd name="connsiteY14" fmla="*/ 889643 h 1501679"/>
              <a:gd name="connsiteX15" fmla="*/ 1100 w 1540843"/>
              <a:gd name="connsiteY15" fmla="*/ 663147 h 1501679"/>
              <a:gd name="connsiteX0" fmla="*/ 1100 w 1540843"/>
              <a:gd name="connsiteY0" fmla="*/ 663147 h 1501679"/>
              <a:gd name="connsiteX1" fmla="*/ 262416 w 1540843"/>
              <a:gd name="connsiteY1" fmla="*/ 492315 h 1501679"/>
              <a:gd name="connsiteX2" fmla="*/ 337256 w 1540843"/>
              <a:gd name="connsiteY2" fmla="*/ 209967 h 1501679"/>
              <a:gd name="connsiteX3" fmla="*/ 616882 w 1540843"/>
              <a:gd name="connsiteY3" fmla="*/ 175268 h 1501679"/>
              <a:gd name="connsiteX4" fmla="*/ 818490 w 1540843"/>
              <a:gd name="connsiteY4" fmla="*/ 2913 h 1501679"/>
              <a:gd name="connsiteX5" fmla="*/ 1099937 w 1540843"/>
              <a:gd name="connsiteY5" fmla="*/ 336516 h 1501679"/>
              <a:gd name="connsiteX6" fmla="*/ 1494542 w 1540843"/>
              <a:gd name="connsiteY6" fmla="*/ 486193 h 1501679"/>
              <a:gd name="connsiteX7" fmla="*/ 1469192 w 1540843"/>
              <a:gd name="connsiteY7" fmla="*/ 700567 h 1501679"/>
              <a:gd name="connsiteX8" fmla="*/ 1280231 w 1540843"/>
              <a:gd name="connsiteY8" fmla="*/ 876717 h 1501679"/>
              <a:gd name="connsiteX9" fmla="*/ 1306766 w 1540843"/>
              <a:gd name="connsiteY9" fmla="*/ 1174715 h 1501679"/>
              <a:gd name="connsiteX10" fmla="*/ 1009448 w 1540843"/>
              <a:gd name="connsiteY10" fmla="*/ 1262479 h 1501679"/>
              <a:gd name="connsiteX11" fmla="*/ 867475 w 1540843"/>
              <a:gd name="connsiteY11" fmla="*/ 1501635 h 1501679"/>
              <a:gd name="connsiteX12" fmla="*/ 583545 w 1540843"/>
              <a:gd name="connsiteY12" fmla="*/ 1281529 h 1501679"/>
              <a:gd name="connsiteX13" fmla="*/ 218873 w 1540843"/>
              <a:gd name="connsiteY13" fmla="*/ 1227782 h 1501679"/>
              <a:gd name="connsiteX14" fmla="*/ 177372 w 1540843"/>
              <a:gd name="connsiteY14" fmla="*/ 889643 h 1501679"/>
              <a:gd name="connsiteX15" fmla="*/ 1100 w 1540843"/>
              <a:gd name="connsiteY15" fmla="*/ 663147 h 1501679"/>
              <a:gd name="connsiteX0" fmla="*/ 1100 w 1540843"/>
              <a:gd name="connsiteY0" fmla="*/ 661340 h 1499872"/>
              <a:gd name="connsiteX1" fmla="*/ 262416 w 1540843"/>
              <a:gd name="connsiteY1" fmla="*/ 490508 h 1499872"/>
              <a:gd name="connsiteX2" fmla="*/ 337256 w 1540843"/>
              <a:gd name="connsiteY2" fmla="*/ 208160 h 1499872"/>
              <a:gd name="connsiteX3" fmla="*/ 631170 w 1540843"/>
              <a:gd name="connsiteY3" fmla="*/ 225848 h 1499872"/>
              <a:gd name="connsiteX4" fmla="*/ 818490 w 1540843"/>
              <a:gd name="connsiteY4" fmla="*/ 1106 h 1499872"/>
              <a:gd name="connsiteX5" fmla="*/ 1099937 w 1540843"/>
              <a:gd name="connsiteY5" fmla="*/ 334709 h 1499872"/>
              <a:gd name="connsiteX6" fmla="*/ 1494542 w 1540843"/>
              <a:gd name="connsiteY6" fmla="*/ 484386 h 1499872"/>
              <a:gd name="connsiteX7" fmla="*/ 1469192 w 1540843"/>
              <a:gd name="connsiteY7" fmla="*/ 698760 h 1499872"/>
              <a:gd name="connsiteX8" fmla="*/ 1280231 w 1540843"/>
              <a:gd name="connsiteY8" fmla="*/ 874910 h 1499872"/>
              <a:gd name="connsiteX9" fmla="*/ 1306766 w 1540843"/>
              <a:gd name="connsiteY9" fmla="*/ 1172908 h 1499872"/>
              <a:gd name="connsiteX10" fmla="*/ 1009448 w 1540843"/>
              <a:gd name="connsiteY10" fmla="*/ 1260672 h 1499872"/>
              <a:gd name="connsiteX11" fmla="*/ 867475 w 1540843"/>
              <a:gd name="connsiteY11" fmla="*/ 1499828 h 1499872"/>
              <a:gd name="connsiteX12" fmla="*/ 583545 w 1540843"/>
              <a:gd name="connsiteY12" fmla="*/ 1279722 h 1499872"/>
              <a:gd name="connsiteX13" fmla="*/ 218873 w 1540843"/>
              <a:gd name="connsiteY13" fmla="*/ 1225975 h 1499872"/>
              <a:gd name="connsiteX14" fmla="*/ 177372 w 1540843"/>
              <a:gd name="connsiteY14" fmla="*/ 887836 h 1499872"/>
              <a:gd name="connsiteX15" fmla="*/ 1100 w 1540843"/>
              <a:gd name="connsiteY15" fmla="*/ 661340 h 1499872"/>
              <a:gd name="connsiteX0" fmla="*/ 1990 w 1541733"/>
              <a:gd name="connsiteY0" fmla="*/ 661340 h 1499872"/>
              <a:gd name="connsiteX1" fmla="*/ 296643 w 1541733"/>
              <a:gd name="connsiteY1" fmla="*/ 514320 h 1499872"/>
              <a:gd name="connsiteX2" fmla="*/ 338146 w 1541733"/>
              <a:gd name="connsiteY2" fmla="*/ 208160 h 1499872"/>
              <a:gd name="connsiteX3" fmla="*/ 632060 w 1541733"/>
              <a:gd name="connsiteY3" fmla="*/ 225848 h 1499872"/>
              <a:gd name="connsiteX4" fmla="*/ 819380 w 1541733"/>
              <a:gd name="connsiteY4" fmla="*/ 1106 h 1499872"/>
              <a:gd name="connsiteX5" fmla="*/ 1100827 w 1541733"/>
              <a:gd name="connsiteY5" fmla="*/ 334709 h 1499872"/>
              <a:gd name="connsiteX6" fmla="*/ 1495432 w 1541733"/>
              <a:gd name="connsiteY6" fmla="*/ 484386 h 1499872"/>
              <a:gd name="connsiteX7" fmla="*/ 1470082 w 1541733"/>
              <a:gd name="connsiteY7" fmla="*/ 698760 h 1499872"/>
              <a:gd name="connsiteX8" fmla="*/ 1281121 w 1541733"/>
              <a:gd name="connsiteY8" fmla="*/ 874910 h 1499872"/>
              <a:gd name="connsiteX9" fmla="*/ 1307656 w 1541733"/>
              <a:gd name="connsiteY9" fmla="*/ 1172908 h 1499872"/>
              <a:gd name="connsiteX10" fmla="*/ 1010338 w 1541733"/>
              <a:gd name="connsiteY10" fmla="*/ 1260672 h 1499872"/>
              <a:gd name="connsiteX11" fmla="*/ 868365 w 1541733"/>
              <a:gd name="connsiteY11" fmla="*/ 1499828 h 1499872"/>
              <a:gd name="connsiteX12" fmla="*/ 584435 w 1541733"/>
              <a:gd name="connsiteY12" fmla="*/ 1279722 h 1499872"/>
              <a:gd name="connsiteX13" fmla="*/ 219763 w 1541733"/>
              <a:gd name="connsiteY13" fmla="*/ 1225975 h 1499872"/>
              <a:gd name="connsiteX14" fmla="*/ 178262 w 1541733"/>
              <a:gd name="connsiteY14" fmla="*/ 887836 h 1499872"/>
              <a:gd name="connsiteX15" fmla="*/ 1990 w 1541733"/>
              <a:gd name="connsiteY15" fmla="*/ 661340 h 1499872"/>
              <a:gd name="connsiteX0" fmla="*/ 2283 w 1522976"/>
              <a:gd name="connsiteY0" fmla="*/ 623240 h 1499872"/>
              <a:gd name="connsiteX1" fmla="*/ 277886 w 1522976"/>
              <a:gd name="connsiteY1" fmla="*/ 514320 h 1499872"/>
              <a:gd name="connsiteX2" fmla="*/ 319389 w 1522976"/>
              <a:gd name="connsiteY2" fmla="*/ 208160 h 1499872"/>
              <a:gd name="connsiteX3" fmla="*/ 613303 w 1522976"/>
              <a:gd name="connsiteY3" fmla="*/ 225848 h 1499872"/>
              <a:gd name="connsiteX4" fmla="*/ 800623 w 1522976"/>
              <a:gd name="connsiteY4" fmla="*/ 1106 h 1499872"/>
              <a:gd name="connsiteX5" fmla="*/ 1082070 w 1522976"/>
              <a:gd name="connsiteY5" fmla="*/ 334709 h 1499872"/>
              <a:gd name="connsiteX6" fmla="*/ 1476675 w 1522976"/>
              <a:gd name="connsiteY6" fmla="*/ 484386 h 1499872"/>
              <a:gd name="connsiteX7" fmla="*/ 1451325 w 1522976"/>
              <a:gd name="connsiteY7" fmla="*/ 698760 h 1499872"/>
              <a:gd name="connsiteX8" fmla="*/ 1262364 w 1522976"/>
              <a:gd name="connsiteY8" fmla="*/ 874910 h 1499872"/>
              <a:gd name="connsiteX9" fmla="*/ 1288899 w 1522976"/>
              <a:gd name="connsiteY9" fmla="*/ 1172908 h 1499872"/>
              <a:gd name="connsiteX10" fmla="*/ 991581 w 1522976"/>
              <a:gd name="connsiteY10" fmla="*/ 1260672 h 1499872"/>
              <a:gd name="connsiteX11" fmla="*/ 849608 w 1522976"/>
              <a:gd name="connsiteY11" fmla="*/ 1499828 h 1499872"/>
              <a:gd name="connsiteX12" fmla="*/ 565678 w 1522976"/>
              <a:gd name="connsiteY12" fmla="*/ 1279722 h 1499872"/>
              <a:gd name="connsiteX13" fmla="*/ 201006 w 1522976"/>
              <a:gd name="connsiteY13" fmla="*/ 1225975 h 1499872"/>
              <a:gd name="connsiteX14" fmla="*/ 159505 w 1522976"/>
              <a:gd name="connsiteY14" fmla="*/ 887836 h 1499872"/>
              <a:gd name="connsiteX15" fmla="*/ 2283 w 1522976"/>
              <a:gd name="connsiteY15" fmla="*/ 623240 h 149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2976" h="1499872">
                <a:moveTo>
                  <a:pt x="2283" y="623240"/>
                </a:moveTo>
                <a:cubicBezTo>
                  <a:pt x="22013" y="560987"/>
                  <a:pt x="146417" y="630596"/>
                  <a:pt x="277886" y="514320"/>
                </a:cubicBezTo>
                <a:cubicBezTo>
                  <a:pt x="387093" y="436409"/>
                  <a:pt x="268249" y="254651"/>
                  <a:pt x="319389" y="208160"/>
                </a:cubicBezTo>
                <a:cubicBezTo>
                  <a:pt x="370529" y="161669"/>
                  <a:pt x="576754" y="257976"/>
                  <a:pt x="613303" y="225848"/>
                </a:cubicBezTo>
                <a:cubicBezTo>
                  <a:pt x="649852" y="193720"/>
                  <a:pt x="722495" y="-17037"/>
                  <a:pt x="800623" y="1106"/>
                </a:cubicBezTo>
                <a:cubicBezTo>
                  <a:pt x="878751" y="19249"/>
                  <a:pt x="947963" y="216856"/>
                  <a:pt x="1082070" y="334709"/>
                </a:cubicBezTo>
                <a:cubicBezTo>
                  <a:pt x="1216177" y="452562"/>
                  <a:pt x="1387351" y="417361"/>
                  <a:pt x="1476675" y="484386"/>
                </a:cubicBezTo>
                <a:cubicBezTo>
                  <a:pt x="1565999" y="551411"/>
                  <a:pt x="1508475" y="670979"/>
                  <a:pt x="1451325" y="698760"/>
                </a:cubicBezTo>
                <a:cubicBezTo>
                  <a:pt x="1394175" y="726541"/>
                  <a:pt x="1337854" y="810967"/>
                  <a:pt x="1262364" y="874910"/>
                </a:cubicBezTo>
                <a:cubicBezTo>
                  <a:pt x="1186874" y="938853"/>
                  <a:pt x="1357842" y="1109408"/>
                  <a:pt x="1288899" y="1172908"/>
                </a:cubicBezTo>
                <a:cubicBezTo>
                  <a:pt x="1219956" y="1236408"/>
                  <a:pt x="1045746" y="1184754"/>
                  <a:pt x="991581" y="1260672"/>
                </a:cubicBezTo>
                <a:cubicBezTo>
                  <a:pt x="937416" y="1336590"/>
                  <a:pt x="920592" y="1496653"/>
                  <a:pt x="849608" y="1499828"/>
                </a:cubicBezTo>
                <a:cubicBezTo>
                  <a:pt x="778624" y="1503003"/>
                  <a:pt x="647585" y="1335683"/>
                  <a:pt x="565678" y="1279722"/>
                </a:cubicBezTo>
                <a:cubicBezTo>
                  <a:pt x="483772" y="1223761"/>
                  <a:pt x="279020" y="1303989"/>
                  <a:pt x="201006" y="1225975"/>
                </a:cubicBezTo>
                <a:cubicBezTo>
                  <a:pt x="122992" y="1147961"/>
                  <a:pt x="223582" y="977179"/>
                  <a:pt x="159505" y="887836"/>
                </a:cubicBezTo>
                <a:cubicBezTo>
                  <a:pt x="95428" y="798493"/>
                  <a:pt x="-17447" y="685493"/>
                  <a:pt x="2283" y="62324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 rot="10800000">
            <a:off x="8237051" y="538441"/>
            <a:ext cx="583421" cy="5584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 rot="10800000">
            <a:off x="8299558" y="572742"/>
            <a:ext cx="466798" cy="489873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 rot="10800000">
            <a:off x="7953764" y="833307"/>
            <a:ext cx="312872" cy="6107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10800000">
            <a:off x="7953764" y="758380"/>
            <a:ext cx="312872" cy="6107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グループ化 30"/>
          <p:cNvGrpSpPr/>
          <p:nvPr/>
        </p:nvGrpSpPr>
        <p:grpSpPr>
          <a:xfrm rot="12493251">
            <a:off x="8036523" y="524707"/>
            <a:ext cx="282079" cy="60031"/>
            <a:chOff x="2051720" y="1722580"/>
            <a:chExt cx="1296144" cy="444242"/>
          </a:xfrm>
        </p:grpSpPr>
        <p:sp>
          <p:nvSpPr>
            <p:cNvPr id="32" name="正方形/長方形 31"/>
            <p:cNvSpPr/>
            <p:nvPr/>
          </p:nvSpPr>
          <p:spPr>
            <a:xfrm>
              <a:off x="2051720" y="1916832"/>
              <a:ext cx="792088" cy="720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/>
            <p:cNvSpPr/>
            <p:nvPr/>
          </p:nvSpPr>
          <p:spPr>
            <a:xfrm>
              <a:off x="2843808" y="1722580"/>
              <a:ext cx="504056" cy="444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6" name="正方形/長方形 35"/>
          <p:cNvSpPr/>
          <p:nvPr/>
        </p:nvSpPr>
        <p:spPr>
          <a:xfrm rot="10800000">
            <a:off x="7431246" y="823013"/>
            <a:ext cx="252384" cy="471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アーチ 36"/>
          <p:cNvSpPr/>
          <p:nvPr/>
        </p:nvSpPr>
        <p:spPr>
          <a:xfrm rot="16200000">
            <a:off x="7695207" y="650580"/>
            <a:ext cx="305384" cy="337755"/>
          </a:xfrm>
          <a:prstGeom prst="blockArc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 rot="10800000">
            <a:off x="7431246" y="758380"/>
            <a:ext cx="252384" cy="471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9" name="グループ化 38"/>
          <p:cNvGrpSpPr/>
          <p:nvPr/>
        </p:nvGrpSpPr>
        <p:grpSpPr>
          <a:xfrm rot="9000000">
            <a:off x="7379185" y="476672"/>
            <a:ext cx="317182" cy="122154"/>
            <a:chOff x="4613408" y="1988840"/>
            <a:chExt cx="822688" cy="288032"/>
          </a:xfrm>
          <a:solidFill>
            <a:schemeClr val="tx1"/>
          </a:solidFill>
        </p:grpSpPr>
        <p:sp>
          <p:nvSpPr>
            <p:cNvPr id="40" name="月 39"/>
            <p:cNvSpPr/>
            <p:nvPr/>
          </p:nvSpPr>
          <p:spPr>
            <a:xfrm rot="10704550">
              <a:off x="4613408" y="1988840"/>
              <a:ext cx="246624" cy="288032"/>
            </a:xfrm>
            <a:prstGeom prst="mo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860032" y="2094189"/>
              <a:ext cx="576064" cy="7200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2" name="円/楕円 41"/>
          <p:cNvSpPr/>
          <p:nvPr/>
        </p:nvSpPr>
        <p:spPr>
          <a:xfrm rot="10800000">
            <a:off x="7850203" y="784302"/>
            <a:ext cx="83287" cy="916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10800000">
            <a:off x="6926801" y="666773"/>
            <a:ext cx="326043" cy="290843"/>
          </a:xfrm>
          <a:prstGeom prst="ellipse">
            <a:avLst/>
          </a:prstGeom>
          <a:gradFill>
            <a:gsLst>
              <a:gs pos="21000">
                <a:srgbClr val="002060"/>
              </a:gs>
              <a:gs pos="67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933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 txBox="1">
            <a:spLocks/>
          </p:cNvSpPr>
          <p:nvPr/>
        </p:nvSpPr>
        <p:spPr>
          <a:xfrm>
            <a:off x="518864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b="1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/>
              <a:t>関節リウマチの臨床像</a:t>
            </a:r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833464" y="1556792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年後</a:t>
            </a:r>
            <a:endParaRPr kumimoji="1" lang="ja-JP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1" t="9855" r="20691"/>
          <a:stretch/>
        </p:blipFill>
        <p:spPr bwMode="auto">
          <a:xfrm rot="10800000">
            <a:off x="4716017" y="2107782"/>
            <a:ext cx="3152540" cy="468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8" t="21417" r="6279"/>
          <a:stretch/>
        </p:blipFill>
        <p:spPr bwMode="auto">
          <a:xfrm rot="10800000">
            <a:off x="1371999" y="2100367"/>
            <a:ext cx="3416025" cy="468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13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下矢印 7"/>
          <p:cNvSpPr/>
          <p:nvPr/>
        </p:nvSpPr>
        <p:spPr>
          <a:xfrm>
            <a:off x="4046926" y="3014103"/>
            <a:ext cx="392084" cy="1008112"/>
          </a:xfrm>
          <a:prstGeom prst="downArrow">
            <a:avLst>
              <a:gd name="adj1" fmla="val 50000"/>
              <a:gd name="adj2" fmla="val 137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3460786" y="4111374"/>
            <a:ext cx="153835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COX2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2490851" y="2394495"/>
            <a:ext cx="1692188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IL-1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4247964" y="2400310"/>
            <a:ext cx="1692188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3365866" y="44624"/>
            <a:ext cx="1692188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TNF-α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4" name="下矢印 13"/>
          <p:cNvSpPr/>
          <p:nvPr/>
        </p:nvSpPr>
        <p:spPr>
          <a:xfrm>
            <a:off x="4046926" y="4655207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下矢印 14"/>
          <p:cNvSpPr/>
          <p:nvPr/>
        </p:nvSpPr>
        <p:spPr>
          <a:xfrm>
            <a:off x="4046926" y="5274815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528051" y="5894423"/>
            <a:ext cx="153835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PGE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7" name="下矢印 16"/>
          <p:cNvSpPr/>
          <p:nvPr/>
        </p:nvSpPr>
        <p:spPr>
          <a:xfrm rot="5400000">
            <a:off x="2976301" y="5819299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331640" y="5894423"/>
            <a:ext cx="153835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VEGF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0" name="下矢印 19"/>
          <p:cNvSpPr/>
          <p:nvPr/>
        </p:nvSpPr>
        <p:spPr>
          <a:xfrm rot="10800000">
            <a:off x="1875660" y="5174343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/>
        </p:nvSpPr>
        <p:spPr>
          <a:xfrm>
            <a:off x="1225607" y="4555615"/>
            <a:ext cx="1692188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血管新生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5" name="下矢印 24"/>
          <p:cNvSpPr/>
          <p:nvPr/>
        </p:nvSpPr>
        <p:spPr>
          <a:xfrm>
            <a:off x="4053231" y="609802"/>
            <a:ext cx="392084" cy="569053"/>
          </a:xfrm>
          <a:prstGeom prst="downArrow">
            <a:avLst>
              <a:gd name="adj1" fmla="val 50000"/>
              <a:gd name="adj2" fmla="val 95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/>
        </p:nvSpPr>
        <p:spPr>
          <a:xfrm>
            <a:off x="2843808" y="1196752"/>
            <a:ext cx="2771800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滑膜細胞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7" name="下矢印 26"/>
          <p:cNvSpPr/>
          <p:nvPr/>
        </p:nvSpPr>
        <p:spPr>
          <a:xfrm>
            <a:off x="4039480" y="1747169"/>
            <a:ext cx="392084" cy="569053"/>
          </a:xfrm>
          <a:prstGeom prst="downArrow">
            <a:avLst>
              <a:gd name="adj1" fmla="val 50000"/>
              <a:gd name="adj2" fmla="val 95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>
            <a:off x="6444208" y="4293096"/>
            <a:ext cx="2232248" cy="17007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rgbClr val="FF0000"/>
                </a:solidFill>
              </a:rPr>
              <a:t>痛み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sp>
        <p:nvSpPr>
          <p:cNvPr id="29" name="右矢印 28"/>
          <p:cNvSpPr/>
          <p:nvPr/>
        </p:nvSpPr>
        <p:spPr>
          <a:xfrm>
            <a:off x="5436096" y="4330057"/>
            <a:ext cx="936104" cy="1626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上矢印 21"/>
          <p:cNvSpPr/>
          <p:nvPr/>
        </p:nvSpPr>
        <p:spPr>
          <a:xfrm rot="17100000">
            <a:off x="5721376" y="-121425"/>
            <a:ext cx="352036" cy="1364616"/>
          </a:xfrm>
          <a:prstGeom prst="upArrow">
            <a:avLst>
              <a:gd name="adj1" fmla="val 50000"/>
              <a:gd name="adj2" fmla="val 825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16"/>
          <p:cNvSpPr/>
          <p:nvPr/>
        </p:nvSpPr>
        <p:spPr>
          <a:xfrm rot="10800000">
            <a:off x="6711314" y="421960"/>
            <a:ext cx="781527" cy="769671"/>
          </a:xfrm>
          <a:custGeom>
            <a:avLst/>
            <a:gdLst>
              <a:gd name="connsiteX0" fmla="*/ 0 w 1577630"/>
              <a:gd name="connsiteY0" fmla="*/ 697654 h 1395308"/>
              <a:gd name="connsiteX1" fmla="*/ 788815 w 1577630"/>
              <a:gd name="connsiteY1" fmla="*/ 0 h 1395308"/>
              <a:gd name="connsiteX2" fmla="*/ 1577630 w 1577630"/>
              <a:gd name="connsiteY2" fmla="*/ 697654 h 1395308"/>
              <a:gd name="connsiteX3" fmla="*/ 788815 w 1577630"/>
              <a:gd name="connsiteY3" fmla="*/ 1395308 h 1395308"/>
              <a:gd name="connsiteX4" fmla="*/ 0 w 1577630"/>
              <a:gd name="connsiteY4" fmla="*/ 697654 h 1395308"/>
              <a:gd name="connsiteX0" fmla="*/ 21287 w 1598917"/>
              <a:gd name="connsiteY0" fmla="*/ 727835 h 1425489"/>
              <a:gd name="connsiteX1" fmla="*/ 275119 w 1598917"/>
              <a:gd name="connsiteY1" fmla="*/ 186209 h 1425489"/>
              <a:gd name="connsiteX2" fmla="*/ 810102 w 1598917"/>
              <a:gd name="connsiteY2" fmla="*/ 30181 h 1425489"/>
              <a:gd name="connsiteX3" fmla="*/ 1598917 w 1598917"/>
              <a:gd name="connsiteY3" fmla="*/ 727835 h 1425489"/>
              <a:gd name="connsiteX4" fmla="*/ 810102 w 1598917"/>
              <a:gd name="connsiteY4" fmla="*/ 1425489 h 1425489"/>
              <a:gd name="connsiteX5" fmla="*/ 21287 w 1598917"/>
              <a:gd name="connsiteY5" fmla="*/ 727835 h 1425489"/>
              <a:gd name="connsiteX0" fmla="*/ 21287 w 1598917"/>
              <a:gd name="connsiteY0" fmla="*/ 727835 h 1448697"/>
              <a:gd name="connsiteX1" fmla="*/ 275119 w 1598917"/>
              <a:gd name="connsiteY1" fmla="*/ 186209 h 1448697"/>
              <a:gd name="connsiteX2" fmla="*/ 810102 w 1598917"/>
              <a:gd name="connsiteY2" fmla="*/ 30181 h 1448697"/>
              <a:gd name="connsiteX3" fmla="*/ 1598917 w 1598917"/>
              <a:gd name="connsiteY3" fmla="*/ 727835 h 1448697"/>
              <a:gd name="connsiteX4" fmla="*/ 810102 w 1598917"/>
              <a:gd name="connsiteY4" fmla="*/ 1425489 h 1448697"/>
              <a:gd name="connsiteX5" fmla="*/ 264235 w 1598917"/>
              <a:gd name="connsiteY5" fmla="*/ 1231238 h 1448697"/>
              <a:gd name="connsiteX6" fmla="*/ 21287 w 1598917"/>
              <a:gd name="connsiteY6" fmla="*/ 727835 h 1448697"/>
              <a:gd name="connsiteX0" fmla="*/ 21287 w 1610967"/>
              <a:gd name="connsiteY0" fmla="*/ 727835 h 1425519"/>
              <a:gd name="connsiteX1" fmla="*/ 275119 w 1610967"/>
              <a:gd name="connsiteY1" fmla="*/ 186209 h 1425519"/>
              <a:gd name="connsiteX2" fmla="*/ 810102 w 1610967"/>
              <a:gd name="connsiteY2" fmla="*/ 30181 h 1425519"/>
              <a:gd name="connsiteX3" fmla="*/ 1598917 w 1610967"/>
              <a:gd name="connsiteY3" fmla="*/ 727835 h 1425519"/>
              <a:gd name="connsiteX4" fmla="*/ 1254835 w 1610967"/>
              <a:gd name="connsiteY4" fmla="*/ 1220353 h 1425519"/>
              <a:gd name="connsiteX5" fmla="*/ 810102 w 1610967"/>
              <a:gd name="connsiteY5" fmla="*/ 1425489 h 1425519"/>
              <a:gd name="connsiteX6" fmla="*/ 264235 w 1610967"/>
              <a:gd name="connsiteY6" fmla="*/ 1231238 h 1425519"/>
              <a:gd name="connsiteX7" fmla="*/ 21287 w 1610967"/>
              <a:gd name="connsiteY7" fmla="*/ 727835 h 1425519"/>
              <a:gd name="connsiteX0" fmla="*/ 21287 w 1598928"/>
              <a:gd name="connsiteY0" fmla="*/ 703112 h 1400796"/>
              <a:gd name="connsiteX1" fmla="*/ 275119 w 1598928"/>
              <a:gd name="connsiteY1" fmla="*/ 161486 h 1400796"/>
              <a:gd name="connsiteX2" fmla="*/ 810102 w 1598928"/>
              <a:gd name="connsiteY2" fmla="*/ 5458 h 1400796"/>
              <a:gd name="connsiteX3" fmla="*/ 1243949 w 1598928"/>
              <a:gd name="connsiteY3" fmla="*/ 313887 h 1400796"/>
              <a:gd name="connsiteX4" fmla="*/ 1598917 w 1598928"/>
              <a:gd name="connsiteY4" fmla="*/ 703112 h 1400796"/>
              <a:gd name="connsiteX5" fmla="*/ 1254835 w 1598928"/>
              <a:gd name="connsiteY5" fmla="*/ 1195630 h 1400796"/>
              <a:gd name="connsiteX6" fmla="*/ 810102 w 1598928"/>
              <a:gd name="connsiteY6" fmla="*/ 1400766 h 1400796"/>
              <a:gd name="connsiteX7" fmla="*/ 264235 w 1598928"/>
              <a:gd name="connsiteY7" fmla="*/ 1206515 h 1400796"/>
              <a:gd name="connsiteX8" fmla="*/ 21287 w 1598928"/>
              <a:gd name="connsiteY8" fmla="*/ 703112 h 1400796"/>
              <a:gd name="connsiteX0" fmla="*/ 21287 w 1598928"/>
              <a:gd name="connsiteY0" fmla="*/ 703694 h 1401378"/>
              <a:gd name="connsiteX1" fmla="*/ 275119 w 1598928"/>
              <a:gd name="connsiteY1" fmla="*/ 162068 h 1401378"/>
              <a:gd name="connsiteX2" fmla="*/ 810102 w 1598928"/>
              <a:gd name="connsiteY2" fmla="*/ 6040 h 1401378"/>
              <a:gd name="connsiteX3" fmla="*/ 1167749 w 1598928"/>
              <a:gd name="connsiteY3" fmla="*/ 325355 h 1401378"/>
              <a:gd name="connsiteX4" fmla="*/ 1598917 w 1598928"/>
              <a:gd name="connsiteY4" fmla="*/ 703694 h 1401378"/>
              <a:gd name="connsiteX5" fmla="*/ 1254835 w 1598928"/>
              <a:gd name="connsiteY5" fmla="*/ 1196212 h 1401378"/>
              <a:gd name="connsiteX6" fmla="*/ 810102 w 1598928"/>
              <a:gd name="connsiteY6" fmla="*/ 1401348 h 1401378"/>
              <a:gd name="connsiteX7" fmla="*/ 264235 w 1598928"/>
              <a:gd name="connsiteY7" fmla="*/ 1207097 h 1401378"/>
              <a:gd name="connsiteX8" fmla="*/ 21287 w 1598928"/>
              <a:gd name="connsiteY8" fmla="*/ 703694 h 1401378"/>
              <a:gd name="connsiteX0" fmla="*/ 1706 w 1579347"/>
              <a:gd name="connsiteY0" fmla="*/ 697667 h 1395351"/>
              <a:gd name="connsiteX1" fmla="*/ 353509 w 1579347"/>
              <a:gd name="connsiteY1" fmla="*/ 308441 h 1395351"/>
              <a:gd name="connsiteX2" fmla="*/ 790521 w 1579347"/>
              <a:gd name="connsiteY2" fmla="*/ 13 h 1395351"/>
              <a:gd name="connsiteX3" fmla="*/ 1148168 w 1579347"/>
              <a:gd name="connsiteY3" fmla="*/ 319328 h 1395351"/>
              <a:gd name="connsiteX4" fmla="*/ 1579336 w 1579347"/>
              <a:gd name="connsiteY4" fmla="*/ 697667 h 1395351"/>
              <a:gd name="connsiteX5" fmla="*/ 1235254 w 1579347"/>
              <a:gd name="connsiteY5" fmla="*/ 1190185 h 1395351"/>
              <a:gd name="connsiteX6" fmla="*/ 790521 w 1579347"/>
              <a:gd name="connsiteY6" fmla="*/ 1395321 h 1395351"/>
              <a:gd name="connsiteX7" fmla="*/ 244654 w 1579347"/>
              <a:gd name="connsiteY7" fmla="*/ 1201070 h 1395351"/>
              <a:gd name="connsiteX8" fmla="*/ 1706 w 1579347"/>
              <a:gd name="connsiteY8" fmla="*/ 697667 h 1395351"/>
              <a:gd name="connsiteX0" fmla="*/ 1122 w 1654963"/>
              <a:gd name="connsiteY0" fmla="*/ 665010 h 1395351"/>
              <a:gd name="connsiteX1" fmla="*/ 429125 w 1654963"/>
              <a:gd name="connsiteY1" fmla="*/ 308441 h 1395351"/>
              <a:gd name="connsiteX2" fmla="*/ 866137 w 1654963"/>
              <a:gd name="connsiteY2" fmla="*/ 13 h 1395351"/>
              <a:gd name="connsiteX3" fmla="*/ 1223784 w 1654963"/>
              <a:gd name="connsiteY3" fmla="*/ 319328 h 1395351"/>
              <a:gd name="connsiteX4" fmla="*/ 1654952 w 1654963"/>
              <a:gd name="connsiteY4" fmla="*/ 697667 h 1395351"/>
              <a:gd name="connsiteX5" fmla="*/ 1310870 w 1654963"/>
              <a:gd name="connsiteY5" fmla="*/ 1190185 h 1395351"/>
              <a:gd name="connsiteX6" fmla="*/ 866137 w 1654963"/>
              <a:gd name="connsiteY6" fmla="*/ 1395321 h 1395351"/>
              <a:gd name="connsiteX7" fmla="*/ 320270 w 1654963"/>
              <a:gd name="connsiteY7" fmla="*/ 1201070 h 1395351"/>
              <a:gd name="connsiteX8" fmla="*/ 1122 w 1654963"/>
              <a:gd name="connsiteY8" fmla="*/ 665010 h 1395351"/>
              <a:gd name="connsiteX0" fmla="*/ 3614 w 1657455"/>
              <a:gd name="connsiteY0" fmla="*/ 665010 h 1412005"/>
              <a:gd name="connsiteX1" fmla="*/ 431617 w 1657455"/>
              <a:gd name="connsiteY1" fmla="*/ 308441 h 1412005"/>
              <a:gd name="connsiteX2" fmla="*/ 868629 w 1657455"/>
              <a:gd name="connsiteY2" fmla="*/ 13 h 1412005"/>
              <a:gd name="connsiteX3" fmla="*/ 1226276 w 1657455"/>
              <a:gd name="connsiteY3" fmla="*/ 319328 h 1412005"/>
              <a:gd name="connsiteX4" fmla="*/ 1657444 w 1657455"/>
              <a:gd name="connsiteY4" fmla="*/ 697667 h 1412005"/>
              <a:gd name="connsiteX5" fmla="*/ 1313362 w 1657455"/>
              <a:gd name="connsiteY5" fmla="*/ 1190185 h 1412005"/>
              <a:gd name="connsiteX6" fmla="*/ 868629 w 1657455"/>
              <a:gd name="connsiteY6" fmla="*/ 1395321 h 1412005"/>
              <a:gd name="connsiteX7" fmla="*/ 257447 w 1657455"/>
              <a:gd name="connsiteY7" fmla="*/ 1320813 h 1412005"/>
              <a:gd name="connsiteX8" fmla="*/ 3614 w 1657455"/>
              <a:gd name="connsiteY8" fmla="*/ 665010 h 1412005"/>
              <a:gd name="connsiteX0" fmla="*/ 149 w 1653990"/>
              <a:gd name="connsiteY0" fmla="*/ 665010 h 1395351"/>
              <a:gd name="connsiteX1" fmla="*/ 428152 w 1653990"/>
              <a:gd name="connsiteY1" fmla="*/ 308441 h 1395351"/>
              <a:gd name="connsiteX2" fmla="*/ 865164 w 1653990"/>
              <a:gd name="connsiteY2" fmla="*/ 13 h 1395351"/>
              <a:gd name="connsiteX3" fmla="*/ 1222811 w 1653990"/>
              <a:gd name="connsiteY3" fmla="*/ 319328 h 1395351"/>
              <a:gd name="connsiteX4" fmla="*/ 1653979 w 1653990"/>
              <a:gd name="connsiteY4" fmla="*/ 697667 h 1395351"/>
              <a:gd name="connsiteX5" fmla="*/ 1309897 w 1653990"/>
              <a:gd name="connsiteY5" fmla="*/ 1190185 h 1395351"/>
              <a:gd name="connsiteX6" fmla="*/ 865164 w 1653990"/>
              <a:gd name="connsiteY6" fmla="*/ 1395321 h 1395351"/>
              <a:gd name="connsiteX7" fmla="*/ 384610 w 1653990"/>
              <a:gd name="connsiteY7" fmla="*/ 1201070 h 1395351"/>
              <a:gd name="connsiteX8" fmla="*/ 149 w 1653990"/>
              <a:gd name="connsiteY8" fmla="*/ 665010 h 1395351"/>
              <a:gd name="connsiteX0" fmla="*/ 149 w 1653990"/>
              <a:gd name="connsiteY0" fmla="*/ 665010 h 1536846"/>
              <a:gd name="connsiteX1" fmla="*/ 428152 w 1653990"/>
              <a:gd name="connsiteY1" fmla="*/ 308441 h 1536846"/>
              <a:gd name="connsiteX2" fmla="*/ 865164 w 1653990"/>
              <a:gd name="connsiteY2" fmla="*/ 13 h 1536846"/>
              <a:gd name="connsiteX3" fmla="*/ 1222811 w 1653990"/>
              <a:gd name="connsiteY3" fmla="*/ 319328 h 1536846"/>
              <a:gd name="connsiteX4" fmla="*/ 1653979 w 1653990"/>
              <a:gd name="connsiteY4" fmla="*/ 697667 h 1536846"/>
              <a:gd name="connsiteX5" fmla="*/ 1309897 w 1653990"/>
              <a:gd name="connsiteY5" fmla="*/ 1190185 h 1536846"/>
              <a:gd name="connsiteX6" fmla="*/ 876049 w 1653990"/>
              <a:gd name="connsiteY6" fmla="*/ 1536835 h 1536846"/>
              <a:gd name="connsiteX7" fmla="*/ 384610 w 1653990"/>
              <a:gd name="connsiteY7" fmla="*/ 1201070 h 1536846"/>
              <a:gd name="connsiteX8" fmla="*/ 149 w 1653990"/>
              <a:gd name="connsiteY8" fmla="*/ 665010 h 1536846"/>
              <a:gd name="connsiteX0" fmla="*/ 149 w 1653986"/>
              <a:gd name="connsiteY0" fmla="*/ 665010 h 1538009"/>
              <a:gd name="connsiteX1" fmla="*/ 428152 w 1653986"/>
              <a:gd name="connsiteY1" fmla="*/ 308441 h 1538009"/>
              <a:gd name="connsiteX2" fmla="*/ 865164 w 1653986"/>
              <a:gd name="connsiteY2" fmla="*/ 13 h 1538009"/>
              <a:gd name="connsiteX3" fmla="*/ 1222811 w 1653986"/>
              <a:gd name="connsiteY3" fmla="*/ 319328 h 1538009"/>
              <a:gd name="connsiteX4" fmla="*/ 1653979 w 1653986"/>
              <a:gd name="connsiteY4" fmla="*/ 697667 h 1538009"/>
              <a:gd name="connsiteX5" fmla="*/ 1201040 w 1653986"/>
              <a:gd name="connsiteY5" fmla="*/ 1081328 h 1538009"/>
              <a:gd name="connsiteX6" fmla="*/ 876049 w 1653986"/>
              <a:gd name="connsiteY6" fmla="*/ 1536835 h 1538009"/>
              <a:gd name="connsiteX7" fmla="*/ 384610 w 1653986"/>
              <a:gd name="connsiteY7" fmla="*/ 1201070 h 1538009"/>
              <a:gd name="connsiteX8" fmla="*/ 149 w 1653986"/>
              <a:gd name="connsiteY8" fmla="*/ 665010 h 1538009"/>
              <a:gd name="connsiteX0" fmla="*/ 149 w 1662295"/>
              <a:gd name="connsiteY0" fmla="*/ 665010 h 1538009"/>
              <a:gd name="connsiteX1" fmla="*/ 428152 w 1662295"/>
              <a:gd name="connsiteY1" fmla="*/ 308441 h 1538009"/>
              <a:gd name="connsiteX2" fmla="*/ 865164 w 1662295"/>
              <a:gd name="connsiteY2" fmla="*/ 13 h 1538009"/>
              <a:gd name="connsiteX3" fmla="*/ 1222811 w 1662295"/>
              <a:gd name="connsiteY3" fmla="*/ 319328 h 1538009"/>
              <a:gd name="connsiteX4" fmla="*/ 1653979 w 1662295"/>
              <a:gd name="connsiteY4" fmla="*/ 697667 h 1538009"/>
              <a:gd name="connsiteX5" fmla="*/ 1484067 w 1662295"/>
              <a:gd name="connsiteY5" fmla="*/ 907154 h 1538009"/>
              <a:gd name="connsiteX6" fmla="*/ 1201040 w 1662295"/>
              <a:gd name="connsiteY6" fmla="*/ 1081328 h 1538009"/>
              <a:gd name="connsiteX7" fmla="*/ 876049 w 1662295"/>
              <a:gd name="connsiteY7" fmla="*/ 1536835 h 1538009"/>
              <a:gd name="connsiteX8" fmla="*/ 384610 w 1662295"/>
              <a:gd name="connsiteY8" fmla="*/ 1201070 h 1538009"/>
              <a:gd name="connsiteX9" fmla="*/ 149 w 1662295"/>
              <a:gd name="connsiteY9" fmla="*/ 665010 h 1538009"/>
              <a:gd name="connsiteX0" fmla="*/ 18675 w 1680821"/>
              <a:gd name="connsiteY0" fmla="*/ 665010 h 1537967"/>
              <a:gd name="connsiteX1" fmla="*/ 446678 w 1680821"/>
              <a:gd name="connsiteY1" fmla="*/ 308441 h 1537967"/>
              <a:gd name="connsiteX2" fmla="*/ 883690 w 1680821"/>
              <a:gd name="connsiteY2" fmla="*/ 13 h 1537967"/>
              <a:gd name="connsiteX3" fmla="*/ 1241337 w 1680821"/>
              <a:gd name="connsiteY3" fmla="*/ 319328 h 1537967"/>
              <a:gd name="connsiteX4" fmla="*/ 1672505 w 1680821"/>
              <a:gd name="connsiteY4" fmla="*/ 697667 h 1537967"/>
              <a:gd name="connsiteX5" fmla="*/ 1502593 w 1680821"/>
              <a:gd name="connsiteY5" fmla="*/ 907154 h 1537967"/>
              <a:gd name="connsiteX6" fmla="*/ 1219566 w 1680821"/>
              <a:gd name="connsiteY6" fmla="*/ 1081328 h 1537967"/>
              <a:gd name="connsiteX7" fmla="*/ 894575 w 1680821"/>
              <a:gd name="connsiteY7" fmla="*/ 1536835 h 1537967"/>
              <a:gd name="connsiteX8" fmla="*/ 403136 w 1680821"/>
              <a:gd name="connsiteY8" fmla="*/ 1201070 h 1537967"/>
              <a:gd name="connsiteX9" fmla="*/ 109222 w 1680821"/>
              <a:gd name="connsiteY9" fmla="*/ 896268 h 1537967"/>
              <a:gd name="connsiteX10" fmla="*/ 18675 w 1680821"/>
              <a:gd name="connsiteY10" fmla="*/ 665010 h 1537967"/>
              <a:gd name="connsiteX0" fmla="*/ 18675 w 1680821"/>
              <a:gd name="connsiteY0" fmla="*/ 670218 h 1543175"/>
              <a:gd name="connsiteX1" fmla="*/ 446678 w 1680821"/>
              <a:gd name="connsiteY1" fmla="*/ 313649 h 1543175"/>
              <a:gd name="connsiteX2" fmla="*/ 653507 w 1680821"/>
              <a:gd name="connsiteY2" fmla="*/ 139476 h 1543175"/>
              <a:gd name="connsiteX3" fmla="*/ 883690 w 1680821"/>
              <a:gd name="connsiteY3" fmla="*/ 5221 h 1543175"/>
              <a:gd name="connsiteX4" fmla="*/ 1241337 w 1680821"/>
              <a:gd name="connsiteY4" fmla="*/ 324536 h 1543175"/>
              <a:gd name="connsiteX5" fmla="*/ 1672505 w 1680821"/>
              <a:gd name="connsiteY5" fmla="*/ 702875 h 1543175"/>
              <a:gd name="connsiteX6" fmla="*/ 1502593 w 1680821"/>
              <a:gd name="connsiteY6" fmla="*/ 912362 h 1543175"/>
              <a:gd name="connsiteX7" fmla="*/ 1219566 w 1680821"/>
              <a:gd name="connsiteY7" fmla="*/ 1086536 h 1543175"/>
              <a:gd name="connsiteX8" fmla="*/ 894575 w 1680821"/>
              <a:gd name="connsiteY8" fmla="*/ 1542043 h 1543175"/>
              <a:gd name="connsiteX9" fmla="*/ 403136 w 1680821"/>
              <a:gd name="connsiteY9" fmla="*/ 1206278 h 1543175"/>
              <a:gd name="connsiteX10" fmla="*/ 109222 w 1680821"/>
              <a:gd name="connsiteY10" fmla="*/ 901476 h 1543175"/>
              <a:gd name="connsiteX11" fmla="*/ 18675 w 1680821"/>
              <a:gd name="connsiteY11" fmla="*/ 670218 h 1543175"/>
              <a:gd name="connsiteX0" fmla="*/ 18675 w 1680821"/>
              <a:gd name="connsiteY0" fmla="*/ 670218 h 1550471"/>
              <a:gd name="connsiteX1" fmla="*/ 446678 w 1680821"/>
              <a:gd name="connsiteY1" fmla="*/ 313649 h 1550471"/>
              <a:gd name="connsiteX2" fmla="*/ 653507 w 1680821"/>
              <a:gd name="connsiteY2" fmla="*/ 139476 h 1550471"/>
              <a:gd name="connsiteX3" fmla="*/ 883690 w 1680821"/>
              <a:gd name="connsiteY3" fmla="*/ 5221 h 1550471"/>
              <a:gd name="connsiteX4" fmla="*/ 1241337 w 1680821"/>
              <a:gd name="connsiteY4" fmla="*/ 324536 h 1550471"/>
              <a:gd name="connsiteX5" fmla="*/ 1672505 w 1680821"/>
              <a:gd name="connsiteY5" fmla="*/ 702875 h 1550471"/>
              <a:gd name="connsiteX6" fmla="*/ 1502593 w 1680821"/>
              <a:gd name="connsiteY6" fmla="*/ 912362 h 1550471"/>
              <a:gd name="connsiteX7" fmla="*/ 1219566 w 1680821"/>
              <a:gd name="connsiteY7" fmla="*/ 1086536 h 1550471"/>
              <a:gd name="connsiteX8" fmla="*/ 894575 w 1680821"/>
              <a:gd name="connsiteY8" fmla="*/ 1542043 h 1550471"/>
              <a:gd name="connsiteX9" fmla="*/ 577307 w 1680821"/>
              <a:gd name="connsiteY9" fmla="*/ 1369562 h 1550471"/>
              <a:gd name="connsiteX10" fmla="*/ 403136 w 1680821"/>
              <a:gd name="connsiteY10" fmla="*/ 1206278 h 1550471"/>
              <a:gd name="connsiteX11" fmla="*/ 109222 w 1680821"/>
              <a:gd name="connsiteY11" fmla="*/ 901476 h 1550471"/>
              <a:gd name="connsiteX12" fmla="*/ 18675 w 1680821"/>
              <a:gd name="connsiteY12" fmla="*/ 670218 h 1550471"/>
              <a:gd name="connsiteX0" fmla="*/ 18675 w 1680821"/>
              <a:gd name="connsiteY0" fmla="*/ 670218 h 1542915"/>
              <a:gd name="connsiteX1" fmla="*/ 446678 w 1680821"/>
              <a:gd name="connsiteY1" fmla="*/ 313649 h 1542915"/>
              <a:gd name="connsiteX2" fmla="*/ 653507 w 1680821"/>
              <a:gd name="connsiteY2" fmla="*/ 139476 h 1542915"/>
              <a:gd name="connsiteX3" fmla="*/ 883690 w 1680821"/>
              <a:gd name="connsiteY3" fmla="*/ 5221 h 1542915"/>
              <a:gd name="connsiteX4" fmla="*/ 1241337 w 1680821"/>
              <a:gd name="connsiteY4" fmla="*/ 324536 h 1542915"/>
              <a:gd name="connsiteX5" fmla="*/ 1672505 w 1680821"/>
              <a:gd name="connsiteY5" fmla="*/ 702875 h 1542915"/>
              <a:gd name="connsiteX6" fmla="*/ 1502593 w 1680821"/>
              <a:gd name="connsiteY6" fmla="*/ 912362 h 1542915"/>
              <a:gd name="connsiteX7" fmla="*/ 1219566 w 1680821"/>
              <a:gd name="connsiteY7" fmla="*/ 1086536 h 1542915"/>
              <a:gd name="connsiteX8" fmla="*/ 1088936 w 1680821"/>
              <a:gd name="connsiteY8" fmla="*/ 1293362 h 1542915"/>
              <a:gd name="connsiteX9" fmla="*/ 894575 w 1680821"/>
              <a:gd name="connsiteY9" fmla="*/ 1542043 h 1542915"/>
              <a:gd name="connsiteX10" fmla="*/ 577307 w 1680821"/>
              <a:gd name="connsiteY10" fmla="*/ 1369562 h 1542915"/>
              <a:gd name="connsiteX11" fmla="*/ 403136 w 1680821"/>
              <a:gd name="connsiteY11" fmla="*/ 1206278 h 1542915"/>
              <a:gd name="connsiteX12" fmla="*/ 109222 w 1680821"/>
              <a:gd name="connsiteY12" fmla="*/ 901476 h 1542915"/>
              <a:gd name="connsiteX13" fmla="*/ 18675 w 1680821"/>
              <a:gd name="connsiteY13" fmla="*/ 670218 h 1542915"/>
              <a:gd name="connsiteX0" fmla="*/ 20972 w 1683118"/>
              <a:gd name="connsiteY0" fmla="*/ 670218 h 1542915"/>
              <a:gd name="connsiteX1" fmla="*/ 482313 w 1683118"/>
              <a:gd name="connsiteY1" fmla="*/ 394611 h 1542915"/>
              <a:gd name="connsiteX2" fmla="*/ 655804 w 1683118"/>
              <a:gd name="connsiteY2" fmla="*/ 139476 h 1542915"/>
              <a:gd name="connsiteX3" fmla="*/ 885987 w 1683118"/>
              <a:gd name="connsiteY3" fmla="*/ 5221 h 1542915"/>
              <a:gd name="connsiteX4" fmla="*/ 1243634 w 1683118"/>
              <a:gd name="connsiteY4" fmla="*/ 324536 h 1542915"/>
              <a:gd name="connsiteX5" fmla="*/ 1674802 w 1683118"/>
              <a:gd name="connsiteY5" fmla="*/ 702875 h 1542915"/>
              <a:gd name="connsiteX6" fmla="*/ 1504890 w 1683118"/>
              <a:gd name="connsiteY6" fmla="*/ 912362 h 1542915"/>
              <a:gd name="connsiteX7" fmla="*/ 1221863 w 1683118"/>
              <a:gd name="connsiteY7" fmla="*/ 1086536 h 1542915"/>
              <a:gd name="connsiteX8" fmla="*/ 1091233 w 1683118"/>
              <a:gd name="connsiteY8" fmla="*/ 1293362 h 1542915"/>
              <a:gd name="connsiteX9" fmla="*/ 896872 w 1683118"/>
              <a:gd name="connsiteY9" fmla="*/ 1542043 h 1542915"/>
              <a:gd name="connsiteX10" fmla="*/ 579604 w 1683118"/>
              <a:gd name="connsiteY10" fmla="*/ 1369562 h 1542915"/>
              <a:gd name="connsiteX11" fmla="*/ 405433 w 1683118"/>
              <a:gd name="connsiteY11" fmla="*/ 1206278 h 1542915"/>
              <a:gd name="connsiteX12" fmla="*/ 111519 w 1683118"/>
              <a:gd name="connsiteY12" fmla="*/ 901476 h 1542915"/>
              <a:gd name="connsiteX13" fmla="*/ 20972 w 1683118"/>
              <a:gd name="connsiteY13" fmla="*/ 670218 h 1542915"/>
              <a:gd name="connsiteX0" fmla="*/ 16567 w 1716813"/>
              <a:gd name="connsiteY0" fmla="*/ 627355 h 1542915"/>
              <a:gd name="connsiteX1" fmla="*/ 516008 w 1716813"/>
              <a:gd name="connsiteY1" fmla="*/ 394611 h 1542915"/>
              <a:gd name="connsiteX2" fmla="*/ 689499 w 1716813"/>
              <a:gd name="connsiteY2" fmla="*/ 139476 h 1542915"/>
              <a:gd name="connsiteX3" fmla="*/ 919682 w 1716813"/>
              <a:gd name="connsiteY3" fmla="*/ 5221 h 1542915"/>
              <a:gd name="connsiteX4" fmla="*/ 1277329 w 1716813"/>
              <a:gd name="connsiteY4" fmla="*/ 324536 h 1542915"/>
              <a:gd name="connsiteX5" fmla="*/ 1708497 w 1716813"/>
              <a:gd name="connsiteY5" fmla="*/ 702875 h 1542915"/>
              <a:gd name="connsiteX6" fmla="*/ 1538585 w 1716813"/>
              <a:gd name="connsiteY6" fmla="*/ 912362 h 1542915"/>
              <a:gd name="connsiteX7" fmla="*/ 1255558 w 1716813"/>
              <a:gd name="connsiteY7" fmla="*/ 1086536 h 1542915"/>
              <a:gd name="connsiteX8" fmla="*/ 1124928 w 1716813"/>
              <a:gd name="connsiteY8" fmla="*/ 1293362 h 1542915"/>
              <a:gd name="connsiteX9" fmla="*/ 930567 w 1716813"/>
              <a:gd name="connsiteY9" fmla="*/ 1542043 h 1542915"/>
              <a:gd name="connsiteX10" fmla="*/ 613299 w 1716813"/>
              <a:gd name="connsiteY10" fmla="*/ 1369562 h 1542915"/>
              <a:gd name="connsiteX11" fmla="*/ 439128 w 1716813"/>
              <a:gd name="connsiteY11" fmla="*/ 1206278 h 1542915"/>
              <a:gd name="connsiteX12" fmla="*/ 145214 w 1716813"/>
              <a:gd name="connsiteY12" fmla="*/ 901476 h 1542915"/>
              <a:gd name="connsiteX13" fmla="*/ 16567 w 1716813"/>
              <a:gd name="connsiteY13" fmla="*/ 627355 h 1542915"/>
              <a:gd name="connsiteX0" fmla="*/ 16567 w 1716813"/>
              <a:gd name="connsiteY0" fmla="*/ 664330 h 1579890"/>
              <a:gd name="connsiteX1" fmla="*/ 516008 w 1716813"/>
              <a:gd name="connsiteY1" fmla="*/ 431586 h 1579890"/>
              <a:gd name="connsiteX2" fmla="*/ 689499 w 1716813"/>
              <a:gd name="connsiteY2" fmla="*/ 176451 h 1579890"/>
              <a:gd name="connsiteX3" fmla="*/ 891107 w 1716813"/>
              <a:gd name="connsiteY3" fmla="*/ 4096 h 1579890"/>
              <a:gd name="connsiteX4" fmla="*/ 1277329 w 1716813"/>
              <a:gd name="connsiteY4" fmla="*/ 361511 h 1579890"/>
              <a:gd name="connsiteX5" fmla="*/ 1708497 w 1716813"/>
              <a:gd name="connsiteY5" fmla="*/ 739850 h 1579890"/>
              <a:gd name="connsiteX6" fmla="*/ 1538585 w 1716813"/>
              <a:gd name="connsiteY6" fmla="*/ 949337 h 1579890"/>
              <a:gd name="connsiteX7" fmla="*/ 1255558 w 1716813"/>
              <a:gd name="connsiteY7" fmla="*/ 1123511 h 1579890"/>
              <a:gd name="connsiteX8" fmla="*/ 1124928 w 1716813"/>
              <a:gd name="connsiteY8" fmla="*/ 1330337 h 1579890"/>
              <a:gd name="connsiteX9" fmla="*/ 930567 w 1716813"/>
              <a:gd name="connsiteY9" fmla="*/ 1579018 h 1579890"/>
              <a:gd name="connsiteX10" fmla="*/ 613299 w 1716813"/>
              <a:gd name="connsiteY10" fmla="*/ 1406537 h 1579890"/>
              <a:gd name="connsiteX11" fmla="*/ 439128 w 1716813"/>
              <a:gd name="connsiteY11" fmla="*/ 1243253 h 1579890"/>
              <a:gd name="connsiteX12" fmla="*/ 145214 w 1716813"/>
              <a:gd name="connsiteY12" fmla="*/ 938451 h 1579890"/>
              <a:gd name="connsiteX13" fmla="*/ 16567 w 1716813"/>
              <a:gd name="connsiteY13" fmla="*/ 664330 h 1579890"/>
              <a:gd name="connsiteX0" fmla="*/ 8730 w 1708976"/>
              <a:gd name="connsiteY0" fmla="*/ 664330 h 1579890"/>
              <a:gd name="connsiteX1" fmla="*/ 374821 w 1708976"/>
              <a:gd name="connsiteY1" fmla="*/ 455398 h 1579890"/>
              <a:gd name="connsiteX2" fmla="*/ 681662 w 1708976"/>
              <a:gd name="connsiteY2" fmla="*/ 176451 h 1579890"/>
              <a:gd name="connsiteX3" fmla="*/ 883270 w 1708976"/>
              <a:gd name="connsiteY3" fmla="*/ 4096 h 1579890"/>
              <a:gd name="connsiteX4" fmla="*/ 1269492 w 1708976"/>
              <a:gd name="connsiteY4" fmla="*/ 361511 h 1579890"/>
              <a:gd name="connsiteX5" fmla="*/ 1700660 w 1708976"/>
              <a:gd name="connsiteY5" fmla="*/ 739850 h 1579890"/>
              <a:gd name="connsiteX6" fmla="*/ 1530748 w 1708976"/>
              <a:gd name="connsiteY6" fmla="*/ 949337 h 1579890"/>
              <a:gd name="connsiteX7" fmla="*/ 1247721 w 1708976"/>
              <a:gd name="connsiteY7" fmla="*/ 1123511 h 1579890"/>
              <a:gd name="connsiteX8" fmla="*/ 1117091 w 1708976"/>
              <a:gd name="connsiteY8" fmla="*/ 1330337 h 1579890"/>
              <a:gd name="connsiteX9" fmla="*/ 922730 w 1708976"/>
              <a:gd name="connsiteY9" fmla="*/ 1579018 h 1579890"/>
              <a:gd name="connsiteX10" fmla="*/ 605462 w 1708976"/>
              <a:gd name="connsiteY10" fmla="*/ 1406537 h 1579890"/>
              <a:gd name="connsiteX11" fmla="*/ 431291 w 1708976"/>
              <a:gd name="connsiteY11" fmla="*/ 1243253 h 1579890"/>
              <a:gd name="connsiteX12" fmla="*/ 137377 w 1708976"/>
              <a:gd name="connsiteY12" fmla="*/ 938451 h 1579890"/>
              <a:gd name="connsiteX13" fmla="*/ 8730 w 1708976"/>
              <a:gd name="connsiteY13" fmla="*/ 664330 h 1579890"/>
              <a:gd name="connsiteX0" fmla="*/ 8730 w 1708976"/>
              <a:gd name="connsiteY0" fmla="*/ 663937 h 1579497"/>
              <a:gd name="connsiteX1" fmla="*/ 374821 w 1708976"/>
              <a:gd name="connsiteY1" fmla="*/ 455005 h 1579497"/>
              <a:gd name="connsiteX2" fmla="*/ 459186 w 1708976"/>
              <a:gd name="connsiteY2" fmla="*/ 172657 h 1579497"/>
              <a:gd name="connsiteX3" fmla="*/ 681662 w 1708976"/>
              <a:gd name="connsiteY3" fmla="*/ 176058 h 1579497"/>
              <a:gd name="connsiteX4" fmla="*/ 883270 w 1708976"/>
              <a:gd name="connsiteY4" fmla="*/ 3703 h 1579497"/>
              <a:gd name="connsiteX5" fmla="*/ 1269492 w 1708976"/>
              <a:gd name="connsiteY5" fmla="*/ 361118 h 1579497"/>
              <a:gd name="connsiteX6" fmla="*/ 1700660 w 1708976"/>
              <a:gd name="connsiteY6" fmla="*/ 739457 h 1579497"/>
              <a:gd name="connsiteX7" fmla="*/ 1530748 w 1708976"/>
              <a:gd name="connsiteY7" fmla="*/ 948944 h 1579497"/>
              <a:gd name="connsiteX8" fmla="*/ 1247721 w 1708976"/>
              <a:gd name="connsiteY8" fmla="*/ 1123118 h 1579497"/>
              <a:gd name="connsiteX9" fmla="*/ 1117091 w 1708976"/>
              <a:gd name="connsiteY9" fmla="*/ 1329944 h 1579497"/>
              <a:gd name="connsiteX10" fmla="*/ 922730 w 1708976"/>
              <a:gd name="connsiteY10" fmla="*/ 1578625 h 1579497"/>
              <a:gd name="connsiteX11" fmla="*/ 605462 w 1708976"/>
              <a:gd name="connsiteY11" fmla="*/ 1406144 h 1579497"/>
              <a:gd name="connsiteX12" fmla="*/ 431291 w 1708976"/>
              <a:gd name="connsiteY12" fmla="*/ 1242860 h 1579497"/>
              <a:gd name="connsiteX13" fmla="*/ 137377 w 1708976"/>
              <a:gd name="connsiteY13" fmla="*/ 938058 h 1579497"/>
              <a:gd name="connsiteX14" fmla="*/ 8730 w 1708976"/>
              <a:gd name="connsiteY14" fmla="*/ 663937 h 1579497"/>
              <a:gd name="connsiteX0" fmla="*/ 6217 w 1706463"/>
              <a:gd name="connsiteY0" fmla="*/ 663937 h 1579497"/>
              <a:gd name="connsiteX1" fmla="*/ 324683 w 1706463"/>
              <a:gd name="connsiteY1" fmla="*/ 493105 h 1579497"/>
              <a:gd name="connsiteX2" fmla="*/ 456673 w 1706463"/>
              <a:gd name="connsiteY2" fmla="*/ 172657 h 1579497"/>
              <a:gd name="connsiteX3" fmla="*/ 679149 w 1706463"/>
              <a:gd name="connsiteY3" fmla="*/ 176058 h 1579497"/>
              <a:gd name="connsiteX4" fmla="*/ 880757 w 1706463"/>
              <a:gd name="connsiteY4" fmla="*/ 3703 h 1579497"/>
              <a:gd name="connsiteX5" fmla="*/ 1266979 w 1706463"/>
              <a:gd name="connsiteY5" fmla="*/ 361118 h 1579497"/>
              <a:gd name="connsiteX6" fmla="*/ 1698147 w 1706463"/>
              <a:gd name="connsiteY6" fmla="*/ 739457 h 1579497"/>
              <a:gd name="connsiteX7" fmla="*/ 1528235 w 1706463"/>
              <a:gd name="connsiteY7" fmla="*/ 948944 h 1579497"/>
              <a:gd name="connsiteX8" fmla="*/ 1245208 w 1706463"/>
              <a:gd name="connsiteY8" fmla="*/ 1123118 h 1579497"/>
              <a:gd name="connsiteX9" fmla="*/ 1114578 w 1706463"/>
              <a:gd name="connsiteY9" fmla="*/ 1329944 h 1579497"/>
              <a:gd name="connsiteX10" fmla="*/ 920217 w 1706463"/>
              <a:gd name="connsiteY10" fmla="*/ 1578625 h 1579497"/>
              <a:gd name="connsiteX11" fmla="*/ 602949 w 1706463"/>
              <a:gd name="connsiteY11" fmla="*/ 1406144 h 1579497"/>
              <a:gd name="connsiteX12" fmla="*/ 428778 w 1706463"/>
              <a:gd name="connsiteY12" fmla="*/ 1242860 h 1579497"/>
              <a:gd name="connsiteX13" fmla="*/ 134864 w 1706463"/>
              <a:gd name="connsiteY13" fmla="*/ 938058 h 1579497"/>
              <a:gd name="connsiteX14" fmla="*/ 6217 w 1706463"/>
              <a:gd name="connsiteY14" fmla="*/ 663937 h 1579497"/>
              <a:gd name="connsiteX0" fmla="*/ 778 w 1701024"/>
              <a:gd name="connsiteY0" fmla="*/ 663937 h 1579497"/>
              <a:gd name="connsiteX1" fmla="*/ 319244 w 1701024"/>
              <a:gd name="connsiteY1" fmla="*/ 493105 h 1579497"/>
              <a:gd name="connsiteX2" fmla="*/ 451234 w 1701024"/>
              <a:gd name="connsiteY2" fmla="*/ 172657 h 1579497"/>
              <a:gd name="connsiteX3" fmla="*/ 673710 w 1701024"/>
              <a:gd name="connsiteY3" fmla="*/ 176058 h 1579497"/>
              <a:gd name="connsiteX4" fmla="*/ 875318 w 1701024"/>
              <a:gd name="connsiteY4" fmla="*/ 3703 h 1579497"/>
              <a:gd name="connsiteX5" fmla="*/ 1261540 w 1701024"/>
              <a:gd name="connsiteY5" fmla="*/ 361118 h 1579497"/>
              <a:gd name="connsiteX6" fmla="*/ 1692708 w 1701024"/>
              <a:gd name="connsiteY6" fmla="*/ 739457 h 1579497"/>
              <a:gd name="connsiteX7" fmla="*/ 1522796 w 1701024"/>
              <a:gd name="connsiteY7" fmla="*/ 948944 h 1579497"/>
              <a:gd name="connsiteX8" fmla="*/ 1239769 w 1701024"/>
              <a:gd name="connsiteY8" fmla="*/ 1123118 h 1579497"/>
              <a:gd name="connsiteX9" fmla="*/ 1109139 w 1701024"/>
              <a:gd name="connsiteY9" fmla="*/ 1329944 h 1579497"/>
              <a:gd name="connsiteX10" fmla="*/ 914778 w 1701024"/>
              <a:gd name="connsiteY10" fmla="*/ 1578625 h 1579497"/>
              <a:gd name="connsiteX11" fmla="*/ 597510 w 1701024"/>
              <a:gd name="connsiteY11" fmla="*/ 1406144 h 1579497"/>
              <a:gd name="connsiteX12" fmla="*/ 423339 w 1701024"/>
              <a:gd name="connsiteY12" fmla="*/ 1242860 h 1579497"/>
              <a:gd name="connsiteX13" fmla="*/ 234200 w 1701024"/>
              <a:gd name="connsiteY13" fmla="*/ 890433 h 1579497"/>
              <a:gd name="connsiteX14" fmla="*/ 778 w 1701024"/>
              <a:gd name="connsiteY14" fmla="*/ 663937 h 1579497"/>
              <a:gd name="connsiteX0" fmla="*/ 1100 w 1644196"/>
              <a:gd name="connsiteY0" fmla="*/ 663937 h 1579497"/>
              <a:gd name="connsiteX1" fmla="*/ 262416 w 1644196"/>
              <a:gd name="connsiteY1" fmla="*/ 493105 h 1579497"/>
              <a:gd name="connsiteX2" fmla="*/ 394406 w 1644196"/>
              <a:gd name="connsiteY2" fmla="*/ 172657 h 1579497"/>
              <a:gd name="connsiteX3" fmla="*/ 616882 w 1644196"/>
              <a:gd name="connsiteY3" fmla="*/ 176058 h 1579497"/>
              <a:gd name="connsiteX4" fmla="*/ 818490 w 1644196"/>
              <a:gd name="connsiteY4" fmla="*/ 3703 h 1579497"/>
              <a:gd name="connsiteX5" fmla="*/ 1204712 w 1644196"/>
              <a:gd name="connsiteY5" fmla="*/ 361118 h 1579497"/>
              <a:gd name="connsiteX6" fmla="*/ 1635880 w 1644196"/>
              <a:gd name="connsiteY6" fmla="*/ 739457 h 1579497"/>
              <a:gd name="connsiteX7" fmla="*/ 1465968 w 1644196"/>
              <a:gd name="connsiteY7" fmla="*/ 948944 h 1579497"/>
              <a:gd name="connsiteX8" fmla="*/ 1182941 w 1644196"/>
              <a:gd name="connsiteY8" fmla="*/ 1123118 h 1579497"/>
              <a:gd name="connsiteX9" fmla="*/ 1052311 w 1644196"/>
              <a:gd name="connsiteY9" fmla="*/ 1329944 h 1579497"/>
              <a:gd name="connsiteX10" fmla="*/ 857950 w 1644196"/>
              <a:gd name="connsiteY10" fmla="*/ 1578625 h 1579497"/>
              <a:gd name="connsiteX11" fmla="*/ 540682 w 1644196"/>
              <a:gd name="connsiteY11" fmla="*/ 1406144 h 1579497"/>
              <a:gd name="connsiteX12" fmla="*/ 366511 w 1644196"/>
              <a:gd name="connsiteY12" fmla="*/ 1242860 h 1579497"/>
              <a:gd name="connsiteX13" fmla="*/ 177372 w 1644196"/>
              <a:gd name="connsiteY13" fmla="*/ 890433 h 1579497"/>
              <a:gd name="connsiteX14" fmla="*/ 1100 w 1644196"/>
              <a:gd name="connsiteY14" fmla="*/ 663937 h 1579497"/>
              <a:gd name="connsiteX0" fmla="*/ 1100 w 1644196"/>
              <a:gd name="connsiteY0" fmla="*/ 663937 h 1579497"/>
              <a:gd name="connsiteX1" fmla="*/ 262416 w 1644196"/>
              <a:gd name="connsiteY1" fmla="*/ 493105 h 1579497"/>
              <a:gd name="connsiteX2" fmla="*/ 394406 w 1644196"/>
              <a:gd name="connsiteY2" fmla="*/ 172657 h 1579497"/>
              <a:gd name="connsiteX3" fmla="*/ 616882 w 1644196"/>
              <a:gd name="connsiteY3" fmla="*/ 176058 h 1579497"/>
              <a:gd name="connsiteX4" fmla="*/ 818490 w 1644196"/>
              <a:gd name="connsiteY4" fmla="*/ 3703 h 1579497"/>
              <a:gd name="connsiteX5" fmla="*/ 1204712 w 1644196"/>
              <a:gd name="connsiteY5" fmla="*/ 361118 h 1579497"/>
              <a:gd name="connsiteX6" fmla="*/ 1635880 w 1644196"/>
              <a:gd name="connsiteY6" fmla="*/ 739457 h 1579497"/>
              <a:gd name="connsiteX7" fmla="*/ 1465968 w 1644196"/>
              <a:gd name="connsiteY7" fmla="*/ 948944 h 1579497"/>
              <a:gd name="connsiteX8" fmla="*/ 1182941 w 1644196"/>
              <a:gd name="connsiteY8" fmla="*/ 1123118 h 1579497"/>
              <a:gd name="connsiteX9" fmla="*/ 1052311 w 1644196"/>
              <a:gd name="connsiteY9" fmla="*/ 1329944 h 1579497"/>
              <a:gd name="connsiteX10" fmla="*/ 857950 w 1644196"/>
              <a:gd name="connsiteY10" fmla="*/ 1578625 h 1579497"/>
              <a:gd name="connsiteX11" fmla="*/ 540682 w 1644196"/>
              <a:gd name="connsiteY11" fmla="*/ 1406144 h 1579497"/>
              <a:gd name="connsiteX12" fmla="*/ 218873 w 1644196"/>
              <a:gd name="connsiteY12" fmla="*/ 1228572 h 1579497"/>
              <a:gd name="connsiteX13" fmla="*/ 177372 w 1644196"/>
              <a:gd name="connsiteY13" fmla="*/ 890433 h 1579497"/>
              <a:gd name="connsiteX14" fmla="*/ 1100 w 1644196"/>
              <a:gd name="connsiteY14" fmla="*/ 663937 h 1579497"/>
              <a:gd name="connsiteX0" fmla="*/ 1100 w 1644196"/>
              <a:gd name="connsiteY0" fmla="*/ 663937 h 1578878"/>
              <a:gd name="connsiteX1" fmla="*/ 262416 w 1644196"/>
              <a:gd name="connsiteY1" fmla="*/ 493105 h 1578878"/>
              <a:gd name="connsiteX2" fmla="*/ 394406 w 1644196"/>
              <a:gd name="connsiteY2" fmla="*/ 172657 h 1578878"/>
              <a:gd name="connsiteX3" fmla="*/ 616882 w 1644196"/>
              <a:gd name="connsiteY3" fmla="*/ 176058 h 1578878"/>
              <a:gd name="connsiteX4" fmla="*/ 818490 w 1644196"/>
              <a:gd name="connsiteY4" fmla="*/ 3703 h 1578878"/>
              <a:gd name="connsiteX5" fmla="*/ 1204712 w 1644196"/>
              <a:gd name="connsiteY5" fmla="*/ 361118 h 1578878"/>
              <a:gd name="connsiteX6" fmla="*/ 1635880 w 1644196"/>
              <a:gd name="connsiteY6" fmla="*/ 739457 h 1578878"/>
              <a:gd name="connsiteX7" fmla="*/ 1465968 w 1644196"/>
              <a:gd name="connsiteY7" fmla="*/ 948944 h 1578878"/>
              <a:gd name="connsiteX8" fmla="*/ 1182941 w 1644196"/>
              <a:gd name="connsiteY8" fmla="*/ 1123118 h 1578878"/>
              <a:gd name="connsiteX9" fmla="*/ 1052311 w 1644196"/>
              <a:gd name="connsiteY9" fmla="*/ 1329944 h 1578878"/>
              <a:gd name="connsiteX10" fmla="*/ 857950 w 1644196"/>
              <a:gd name="connsiteY10" fmla="*/ 1578625 h 1578878"/>
              <a:gd name="connsiteX11" fmla="*/ 583545 w 1644196"/>
              <a:gd name="connsiteY11" fmla="*/ 1282319 h 1578878"/>
              <a:gd name="connsiteX12" fmla="*/ 218873 w 1644196"/>
              <a:gd name="connsiteY12" fmla="*/ 1228572 h 1578878"/>
              <a:gd name="connsiteX13" fmla="*/ 177372 w 1644196"/>
              <a:gd name="connsiteY13" fmla="*/ 890433 h 1578878"/>
              <a:gd name="connsiteX14" fmla="*/ 1100 w 1644196"/>
              <a:gd name="connsiteY14" fmla="*/ 663937 h 1578878"/>
              <a:gd name="connsiteX0" fmla="*/ 1100 w 1644196"/>
              <a:gd name="connsiteY0" fmla="*/ 663937 h 1502851"/>
              <a:gd name="connsiteX1" fmla="*/ 262416 w 1644196"/>
              <a:gd name="connsiteY1" fmla="*/ 493105 h 1502851"/>
              <a:gd name="connsiteX2" fmla="*/ 394406 w 1644196"/>
              <a:gd name="connsiteY2" fmla="*/ 172657 h 1502851"/>
              <a:gd name="connsiteX3" fmla="*/ 616882 w 1644196"/>
              <a:gd name="connsiteY3" fmla="*/ 176058 h 1502851"/>
              <a:gd name="connsiteX4" fmla="*/ 818490 w 1644196"/>
              <a:gd name="connsiteY4" fmla="*/ 3703 h 1502851"/>
              <a:gd name="connsiteX5" fmla="*/ 1204712 w 1644196"/>
              <a:gd name="connsiteY5" fmla="*/ 361118 h 1502851"/>
              <a:gd name="connsiteX6" fmla="*/ 1635880 w 1644196"/>
              <a:gd name="connsiteY6" fmla="*/ 739457 h 1502851"/>
              <a:gd name="connsiteX7" fmla="*/ 1465968 w 1644196"/>
              <a:gd name="connsiteY7" fmla="*/ 948944 h 1502851"/>
              <a:gd name="connsiteX8" fmla="*/ 1182941 w 1644196"/>
              <a:gd name="connsiteY8" fmla="*/ 1123118 h 1502851"/>
              <a:gd name="connsiteX9" fmla="*/ 1052311 w 1644196"/>
              <a:gd name="connsiteY9" fmla="*/ 1329944 h 1502851"/>
              <a:gd name="connsiteX10" fmla="*/ 867475 w 1644196"/>
              <a:gd name="connsiteY10" fmla="*/ 1502425 h 1502851"/>
              <a:gd name="connsiteX11" fmla="*/ 583545 w 1644196"/>
              <a:gd name="connsiteY11" fmla="*/ 1282319 h 1502851"/>
              <a:gd name="connsiteX12" fmla="*/ 218873 w 1644196"/>
              <a:gd name="connsiteY12" fmla="*/ 1228572 h 1502851"/>
              <a:gd name="connsiteX13" fmla="*/ 177372 w 1644196"/>
              <a:gd name="connsiteY13" fmla="*/ 890433 h 1502851"/>
              <a:gd name="connsiteX14" fmla="*/ 1100 w 1644196"/>
              <a:gd name="connsiteY14" fmla="*/ 663937 h 1502851"/>
              <a:gd name="connsiteX0" fmla="*/ 1100 w 1644196"/>
              <a:gd name="connsiteY0" fmla="*/ 663937 h 1502469"/>
              <a:gd name="connsiteX1" fmla="*/ 262416 w 1644196"/>
              <a:gd name="connsiteY1" fmla="*/ 493105 h 1502469"/>
              <a:gd name="connsiteX2" fmla="*/ 394406 w 1644196"/>
              <a:gd name="connsiteY2" fmla="*/ 172657 h 1502469"/>
              <a:gd name="connsiteX3" fmla="*/ 616882 w 1644196"/>
              <a:gd name="connsiteY3" fmla="*/ 176058 h 1502469"/>
              <a:gd name="connsiteX4" fmla="*/ 818490 w 1644196"/>
              <a:gd name="connsiteY4" fmla="*/ 3703 h 1502469"/>
              <a:gd name="connsiteX5" fmla="*/ 1204712 w 1644196"/>
              <a:gd name="connsiteY5" fmla="*/ 361118 h 1502469"/>
              <a:gd name="connsiteX6" fmla="*/ 1635880 w 1644196"/>
              <a:gd name="connsiteY6" fmla="*/ 739457 h 1502469"/>
              <a:gd name="connsiteX7" fmla="*/ 1465968 w 1644196"/>
              <a:gd name="connsiteY7" fmla="*/ 948944 h 1502469"/>
              <a:gd name="connsiteX8" fmla="*/ 1182941 w 1644196"/>
              <a:gd name="connsiteY8" fmla="*/ 1123118 h 1502469"/>
              <a:gd name="connsiteX9" fmla="*/ 1009448 w 1644196"/>
              <a:gd name="connsiteY9" fmla="*/ 1263269 h 1502469"/>
              <a:gd name="connsiteX10" fmla="*/ 867475 w 1644196"/>
              <a:gd name="connsiteY10" fmla="*/ 1502425 h 1502469"/>
              <a:gd name="connsiteX11" fmla="*/ 583545 w 1644196"/>
              <a:gd name="connsiteY11" fmla="*/ 1282319 h 1502469"/>
              <a:gd name="connsiteX12" fmla="*/ 218873 w 1644196"/>
              <a:gd name="connsiteY12" fmla="*/ 1228572 h 1502469"/>
              <a:gd name="connsiteX13" fmla="*/ 177372 w 1644196"/>
              <a:gd name="connsiteY13" fmla="*/ 890433 h 1502469"/>
              <a:gd name="connsiteX14" fmla="*/ 1100 w 1644196"/>
              <a:gd name="connsiteY14" fmla="*/ 663937 h 1502469"/>
              <a:gd name="connsiteX0" fmla="*/ 1100 w 1644196"/>
              <a:gd name="connsiteY0" fmla="*/ 663937 h 1502469"/>
              <a:gd name="connsiteX1" fmla="*/ 262416 w 1644196"/>
              <a:gd name="connsiteY1" fmla="*/ 493105 h 1502469"/>
              <a:gd name="connsiteX2" fmla="*/ 394406 w 1644196"/>
              <a:gd name="connsiteY2" fmla="*/ 172657 h 1502469"/>
              <a:gd name="connsiteX3" fmla="*/ 616882 w 1644196"/>
              <a:gd name="connsiteY3" fmla="*/ 176058 h 1502469"/>
              <a:gd name="connsiteX4" fmla="*/ 818490 w 1644196"/>
              <a:gd name="connsiteY4" fmla="*/ 3703 h 1502469"/>
              <a:gd name="connsiteX5" fmla="*/ 1204712 w 1644196"/>
              <a:gd name="connsiteY5" fmla="*/ 361118 h 1502469"/>
              <a:gd name="connsiteX6" fmla="*/ 1635880 w 1644196"/>
              <a:gd name="connsiteY6" fmla="*/ 739457 h 1502469"/>
              <a:gd name="connsiteX7" fmla="*/ 1465968 w 1644196"/>
              <a:gd name="connsiteY7" fmla="*/ 948944 h 1502469"/>
              <a:gd name="connsiteX8" fmla="*/ 1306766 w 1644196"/>
              <a:gd name="connsiteY8" fmla="*/ 1175505 h 1502469"/>
              <a:gd name="connsiteX9" fmla="*/ 1009448 w 1644196"/>
              <a:gd name="connsiteY9" fmla="*/ 1263269 h 1502469"/>
              <a:gd name="connsiteX10" fmla="*/ 867475 w 1644196"/>
              <a:gd name="connsiteY10" fmla="*/ 1502425 h 1502469"/>
              <a:gd name="connsiteX11" fmla="*/ 583545 w 1644196"/>
              <a:gd name="connsiteY11" fmla="*/ 1282319 h 1502469"/>
              <a:gd name="connsiteX12" fmla="*/ 218873 w 1644196"/>
              <a:gd name="connsiteY12" fmla="*/ 1228572 h 1502469"/>
              <a:gd name="connsiteX13" fmla="*/ 177372 w 1644196"/>
              <a:gd name="connsiteY13" fmla="*/ 890433 h 1502469"/>
              <a:gd name="connsiteX14" fmla="*/ 1100 w 1644196"/>
              <a:gd name="connsiteY14" fmla="*/ 663937 h 1502469"/>
              <a:gd name="connsiteX0" fmla="*/ 1100 w 1639890"/>
              <a:gd name="connsiteY0" fmla="*/ 663937 h 1502469"/>
              <a:gd name="connsiteX1" fmla="*/ 262416 w 1639890"/>
              <a:gd name="connsiteY1" fmla="*/ 493105 h 1502469"/>
              <a:gd name="connsiteX2" fmla="*/ 394406 w 1639890"/>
              <a:gd name="connsiteY2" fmla="*/ 172657 h 1502469"/>
              <a:gd name="connsiteX3" fmla="*/ 616882 w 1639890"/>
              <a:gd name="connsiteY3" fmla="*/ 176058 h 1502469"/>
              <a:gd name="connsiteX4" fmla="*/ 818490 w 1639890"/>
              <a:gd name="connsiteY4" fmla="*/ 3703 h 1502469"/>
              <a:gd name="connsiteX5" fmla="*/ 1204712 w 1639890"/>
              <a:gd name="connsiteY5" fmla="*/ 361118 h 1502469"/>
              <a:gd name="connsiteX6" fmla="*/ 1635880 w 1639890"/>
              <a:gd name="connsiteY6" fmla="*/ 739457 h 1502469"/>
              <a:gd name="connsiteX7" fmla="*/ 1280231 w 1639890"/>
              <a:gd name="connsiteY7" fmla="*/ 877507 h 1502469"/>
              <a:gd name="connsiteX8" fmla="*/ 1306766 w 1639890"/>
              <a:gd name="connsiteY8" fmla="*/ 1175505 h 1502469"/>
              <a:gd name="connsiteX9" fmla="*/ 1009448 w 1639890"/>
              <a:gd name="connsiteY9" fmla="*/ 1263269 h 1502469"/>
              <a:gd name="connsiteX10" fmla="*/ 867475 w 1639890"/>
              <a:gd name="connsiteY10" fmla="*/ 1502425 h 1502469"/>
              <a:gd name="connsiteX11" fmla="*/ 583545 w 1639890"/>
              <a:gd name="connsiteY11" fmla="*/ 1282319 h 1502469"/>
              <a:gd name="connsiteX12" fmla="*/ 218873 w 1639890"/>
              <a:gd name="connsiteY12" fmla="*/ 1228572 h 1502469"/>
              <a:gd name="connsiteX13" fmla="*/ 177372 w 1639890"/>
              <a:gd name="connsiteY13" fmla="*/ 890433 h 1502469"/>
              <a:gd name="connsiteX14" fmla="*/ 1100 w 1639890"/>
              <a:gd name="connsiteY14" fmla="*/ 663937 h 1502469"/>
              <a:gd name="connsiteX0" fmla="*/ 1100 w 1639890"/>
              <a:gd name="connsiteY0" fmla="*/ 663147 h 1501679"/>
              <a:gd name="connsiteX1" fmla="*/ 262416 w 1639890"/>
              <a:gd name="connsiteY1" fmla="*/ 492315 h 1501679"/>
              <a:gd name="connsiteX2" fmla="*/ 394406 w 1639890"/>
              <a:gd name="connsiteY2" fmla="*/ 171867 h 1501679"/>
              <a:gd name="connsiteX3" fmla="*/ 616882 w 1639890"/>
              <a:gd name="connsiteY3" fmla="*/ 175268 h 1501679"/>
              <a:gd name="connsiteX4" fmla="*/ 818490 w 1639890"/>
              <a:gd name="connsiteY4" fmla="*/ 2913 h 1501679"/>
              <a:gd name="connsiteX5" fmla="*/ 1099937 w 1639890"/>
              <a:gd name="connsiteY5" fmla="*/ 336516 h 1501679"/>
              <a:gd name="connsiteX6" fmla="*/ 1635880 w 1639890"/>
              <a:gd name="connsiteY6" fmla="*/ 738667 h 1501679"/>
              <a:gd name="connsiteX7" fmla="*/ 1280231 w 1639890"/>
              <a:gd name="connsiteY7" fmla="*/ 876717 h 1501679"/>
              <a:gd name="connsiteX8" fmla="*/ 1306766 w 1639890"/>
              <a:gd name="connsiteY8" fmla="*/ 1174715 h 1501679"/>
              <a:gd name="connsiteX9" fmla="*/ 1009448 w 1639890"/>
              <a:gd name="connsiteY9" fmla="*/ 1262479 h 1501679"/>
              <a:gd name="connsiteX10" fmla="*/ 867475 w 1639890"/>
              <a:gd name="connsiteY10" fmla="*/ 1501635 h 1501679"/>
              <a:gd name="connsiteX11" fmla="*/ 583545 w 1639890"/>
              <a:gd name="connsiteY11" fmla="*/ 1281529 h 1501679"/>
              <a:gd name="connsiteX12" fmla="*/ 218873 w 1639890"/>
              <a:gd name="connsiteY12" fmla="*/ 1227782 h 1501679"/>
              <a:gd name="connsiteX13" fmla="*/ 177372 w 1639890"/>
              <a:gd name="connsiteY13" fmla="*/ 889643 h 1501679"/>
              <a:gd name="connsiteX14" fmla="*/ 1100 w 1639890"/>
              <a:gd name="connsiteY14" fmla="*/ 663147 h 1501679"/>
              <a:gd name="connsiteX0" fmla="*/ 1100 w 1651723"/>
              <a:gd name="connsiteY0" fmla="*/ 663147 h 1501679"/>
              <a:gd name="connsiteX1" fmla="*/ 262416 w 1651723"/>
              <a:gd name="connsiteY1" fmla="*/ 492315 h 1501679"/>
              <a:gd name="connsiteX2" fmla="*/ 394406 w 1651723"/>
              <a:gd name="connsiteY2" fmla="*/ 171867 h 1501679"/>
              <a:gd name="connsiteX3" fmla="*/ 616882 w 1651723"/>
              <a:gd name="connsiteY3" fmla="*/ 175268 h 1501679"/>
              <a:gd name="connsiteX4" fmla="*/ 818490 w 1651723"/>
              <a:gd name="connsiteY4" fmla="*/ 2913 h 1501679"/>
              <a:gd name="connsiteX5" fmla="*/ 1099937 w 1651723"/>
              <a:gd name="connsiteY5" fmla="*/ 336516 h 1501679"/>
              <a:gd name="connsiteX6" fmla="*/ 1494542 w 1651723"/>
              <a:gd name="connsiteY6" fmla="*/ 486193 h 1501679"/>
              <a:gd name="connsiteX7" fmla="*/ 1635880 w 1651723"/>
              <a:gd name="connsiteY7" fmla="*/ 738667 h 1501679"/>
              <a:gd name="connsiteX8" fmla="*/ 1280231 w 1651723"/>
              <a:gd name="connsiteY8" fmla="*/ 876717 h 1501679"/>
              <a:gd name="connsiteX9" fmla="*/ 1306766 w 1651723"/>
              <a:gd name="connsiteY9" fmla="*/ 1174715 h 1501679"/>
              <a:gd name="connsiteX10" fmla="*/ 1009448 w 1651723"/>
              <a:gd name="connsiteY10" fmla="*/ 1262479 h 1501679"/>
              <a:gd name="connsiteX11" fmla="*/ 867475 w 1651723"/>
              <a:gd name="connsiteY11" fmla="*/ 1501635 h 1501679"/>
              <a:gd name="connsiteX12" fmla="*/ 583545 w 1651723"/>
              <a:gd name="connsiteY12" fmla="*/ 1281529 h 1501679"/>
              <a:gd name="connsiteX13" fmla="*/ 218873 w 1651723"/>
              <a:gd name="connsiteY13" fmla="*/ 1227782 h 1501679"/>
              <a:gd name="connsiteX14" fmla="*/ 177372 w 1651723"/>
              <a:gd name="connsiteY14" fmla="*/ 889643 h 1501679"/>
              <a:gd name="connsiteX15" fmla="*/ 1100 w 1651723"/>
              <a:gd name="connsiteY15" fmla="*/ 663147 h 1501679"/>
              <a:gd name="connsiteX0" fmla="*/ 1100 w 1540843"/>
              <a:gd name="connsiteY0" fmla="*/ 663147 h 1501679"/>
              <a:gd name="connsiteX1" fmla="*/ 262416 w 1540843"/>
              <a:gd name="connsiteY1" fmla="*/ 492315 h 1501679"/>
              <a:gd name="connsiteX2" fmla="*/ 394406 w 1540843"/>
              <a:gd name="connsiteY2" fmla="*/ 171867 h 1501679"/>
              <a:gd name="connsiteX3" fmla="*/ 616882 w 1540843"/>
              <a:gd name="connsiteY3" fmla="*/ 175268 h 1501679"/>
              <a:gd name="connsiteX4" fmla="*/ 818490 w 1540843"/>
              <a:gd name="connsiteY4" fmla="*/ 2913 h 1501679"/>
              <a:gd name="connsiteX5" fmla="*/ 1099937 w 1540843"/>
              <a:gd name="connsiteY5" fmla="*/ 336516 h 1501679"/>
              <a:gd name="connsiteX6" fmla="*/ 1494542 w 1540843"/>
              <a:gd name="connsiteY6" fmla="*/ 486193 h 1501679"/>
              <a:gd name="connsiteX7" fmla="*/ 1469192 w 1540843"/>
              <a:gd name="connsiteY7" fmla="*/ 700567 h 1501679"/>
              <a:gd name="connsiteX8" fmla="*/ 1280231 w 1540843"/>
              <a:gd name="connsiteY8" fmla="*/ 876717 h 1501679"/>
              <a:gd name="connsiteX9" fmla="*/ 1306766 w 1540843"/>
              <a:gd name="connsiteY9" fmla="*/ 1174715 h 1501679"/>
              <a:gd name="connsiteX10" fmla="*/ 1009448 w 1540843"/>
              <a:gd name="connsiteY10" fmla="*/ 1262479 h 1501679"/>
              <a:gd name="connsiteX11" fmla="*/ 867475 w 1540843"/>
              <a:gd name="connsiteY11" fmla="*/ 1501635 h 1501679"/>
              <a:gd name="connsiteX12" fmla="*/ 583545 w 1540843"/>
              <a:gd name="connsiteY12" fmla="*/ 1281529 h 1501679"/>
              <a:gd name="connsiteX13" fmla="*/ 218873 w 1540843"/>
              <a:gd name="connsiteY13" fmla="*/ 1227782 h 1501679"/>
              <a:gd name="connsiteX14" fmla="*/ 177372 w 1540843"/>
              <a:gd name="connsiteY14" fmla="*/ 889643 h 1501679"/>
              <a:gd name="connsiteX15" fmla="*/ 1100 w 1540843"/>
              <a:gd name="connsiteY15" fmla="*/ 663147 h 1501679"/>
              <a:gd name="connsiteX0" fmla="*/ 1100 w 1540843"/>
              <a:gd name="connsiteY0" fmla="*/ 663147 h 1501679"/>
              <a:gd name="connsiteX1" fmla="*/ 262416 w 1540843"/>
              <a:gd name="connsiteY1" fmla="*/ 492315 h 1501679"/>
              <a:gd name="connsiteX2" fmla="*/ 337256 w 1540843"/>
              <a:gd name="connsiteY2" fmla="*/ 209967 h 1501679"/>
              <a:gd name="connsiteX3" fmla="*/ 616882 w 1540843"/>
              <a:gd name="connsiteY3" fmla="*/ 175268 h 1501679"/>
              <a:gd name="connsiteX4" fmla="*/ 818490 w 1540843"/>
              <a:gd name="connsiteY4" fmla="*/ 2913 h 1501679"/>
              <a:gd name="connsiteX5" fmla="*/ 1099937 w 1540843"/>
              <a:gd name="connsiteY5" fmla="*/ 336516 h 1501679"/>
              <a:gd name="connsiteX6" fmla="*/ 1494542 w 1540843"/>
              <a:gd name="connsiteY6" fmla="*/ 486193 h 1501679"/>
              <a:gd name="connsiteX7" fmla="*/ 1469192 w 1540843"/>
              <a:gd name="connsiteY7" fmla="*/ 700567 h 1501679"/>
              <a:gd name="connsiteX8" fmla="*/ 1280231 w 1540843"/>
              <a:gd name="connsiteY8" fmla="*/ 876717 h 1501679"/>
              <a:gd name="connsiteX9" fmla="*/ 1306766 w 1540843"/>
              <a:gd name="connsiteY9" fmla="*/ 1174715 h 1501679"/>
              <a:gd name="connsiteX10" fmla="*/ 1009448 w 1540843"/>
              <a:gd name="connsiteY10" fmla="*/ 1262479 h 1501679"/>
              <a:gd name="connsiteX11" fmla="*/ 867475 w 1540843"/>
              <a:gd name="connsiteY11" fmla="*/ 1501635 h 1501679"/>
              <a:gd name="connsiteX12" fmla="*/ 583545 w 1540843"/>
              <a:gd name="connsiteY12" fmla="*/ 1281529 h 1501679"/>
              <a:gd name="connsiteX13" fmla="*/ 218873 w 1540843"/>
              <a:gd name="connsiteY13" fmla="*/ 1227782 h 1501679"/>
              <a:gd name="connsiteX14" fmla="*/ 177372 w 1540843"/>
              <a:gd name="connsiteY14" fmla="*/ 889643 h 1501679"/>
              <a:gd name="connsiteX15" fmla="*/ 1100 w 1540843"/>
              <a:gd name="connsiteY15" fmla="*/ 663147 h 1501679"/>
              <a:gd name="connsiteX0" fmla="*/ 1100 w 1540843"/>
              <a:gd name="connsiteY0" fmla="*/ 661340 h 1499872"/>
              <a:gd name="connsiteX1" fmla="*/ 262416 w 1540843"/>
              <a:gd name="connsiteY1" fmla="*/ 490508 h 1499872"/>
              <a:gd name="connsiteX2" fmla="*/ 337256 w 1540843"/>
              <a:gd name="connsiteY2" fmla="*/ 208160 h 1499872"/>
              <a:gd name="connsiteX3" fmla="*/ 631170 w 1540843"/>
              <a:gd name="connsiteY3" fmla="*/ 225848 h 1499872"/>
              <a:gd name="connsiteX4" fmla="*/ 818490 w 1540843"/>
              <a:gd name="connsiteY4" fmla="*/ 1106 h 1499872"/>
              <a:gd name="connsiteX5" fmla="*/ 1099937 w 1540843"/>
              <a:gd name="connsiteY5" fmla="*/ 334709 h 1499872"/>
              <a:gd name="connsiteX6" fmla="*/ 1494542 w 1540843"/>
              <a:gd name="connsiteY6" fmla="*/ 484386 h 1499872"/>
              <a:gd name="connsiteX7" fmla="*/ 1469192 w 1540843"/>
              <a:gd name="connsiteY7" fmla="*/ 698760 h 1499872"/>
              <a:gd name="connsiteX8" fmla="*/ 1280231 w 1540843"/>
              <a:gd name="connsiteY8" fmla="*/ 874910 h 1499872"/>
              <a:gd name="connsiteX9" fmla="*/ 1306766 w 1540843"/>
              <a:gd name="connsiteY9" fmla="*/ 1172908 h 1499872"/>
              <a:gd name="connsiteX10" fmla="*/ 1009448 w 1540843"/>
              <a:gd name="connsiteY10" fmla="*/ 1260672 h 1499872"/>
              <a:gd name="connsiteX11" fmla="*/ 867475 w 1540843"/>
              <a:gd name="connsiteY11" fmla="*/ 1499828 h 1499872"/>
              <a:gd name="connsiteX12" fmla="*/ 583545 w 1540843"/>
              <a:gd name="connsiteY12" fmla="*/ 1279722 h 1499872"/>
              <a:gd name="connsiteX13" fmla="*/ 218873 w 1540843"/>
              <a:gd name="connsiteY13" fmla="*/ 1225975 h 1499872"/>
              <a:gd name="connsiteX14" fmla="*/ 177372 w 1540843"/>
              <a:gd name="connsiteY14" fmla="*/ 887836 h 1499872"/>
              <a:gd name="connsiteX15" fmla="*/ 1100 w 1540843"/>
              <a:gd name="connsiteY15" fmla="*/ 661340 h 1499872"/>
              <a:gd name="connsiteX0" fmla="*/ 1990 w 1541733"/>
              <a:gd name="connsiteY0" fmla="*/ 661340 h 1499872"/>
              <a:gd name="connsiteX1" fmla="*/ 296643 w 1541733"/>
              <a:gd name="connsiteY1" fmla="*/ 514320 h 1499872"/>
              <a:gd name="connsiteX2" fmla="*/ 338146 w 1541733"/>
              <a:gd name="connsiteY2" fmla="*/ 208160 h 1499872"/>
              <a:gd name="connsiteX3" fmla="*/ 632060 w 1541733"/>
              <a:gd name="connsiteY3" fmla="*/ 225848 h 1499872"/>
              <a:gd name="connsiteX4" fmla="*/ 819380 w 1541733"/>
              <a:gd name="connsiteY4" fmla="*/ 1106 h 1499872"/>
              <a:gd name="connsiteX5" fmla="*/ 1100827 w 1541733"/>
              <a:gd name="connsiteY5" fmla="*/ 334709 h 1499872"/>
              <a:gd name="connsiteX6" fmla="*/ 1495432 w 1541733"/>
              <a:gd name="connsiteY6" fmla="*/ 484386 h 1499872"/>
              <a:gd name="connsiteX7" fmla="*/ 1470082 w 1541733"/>
              <a:gd name="connsiteY7" fmla="*/ 698760 h 1499872"/>
              <a:gd name="connsiteX8" fmla="*/ 1281121 w 1541733"/>
              <a:gd name="connsiteY8" fmla="*/ 874910 h 1499872"/>
              <a:gd name="connsiteX9" fmla="*/ 1307656 w 1541733"/>
              <a:gd name="connsiteY9" fmla="*/ 1172908 h 1499872"/>
              <a:gd name="connsiteX10" fmla="*/ 1010338 w 1541733"/>
              <a:gd name="connsiteY10" fmla="*/ 1260672 h 1499872"/>
              <a:gd name="connsiteX11" fmla="*/ 868365 w 1541733"/>
              <a:gd name="connsiteY11" fmla="*/ 1499828 h 1499872"/>
              <a:gd name="connsiteX12" fmla="*/ 584435 w 1541733"/>
              <a:gd name="connsiteY12" fmla="*/ 1279722 h 1499872"/>
              <a:gd name="connsiteX13" fmla="*/ 219763 w 1541733"/>
              <a:gd name="connsiteY13" fmla="*/ 1225975 h 1499872"/>
              <a:gd name="connsiteX14" fmla="*/ 178262 w 1541733"/>
              <a:gd name="connsiteY14" fmla="*/ 887836 h 1499872"/>
              <a:gd name="connsiteX15" fmla="*/ 1990 w 1541733"/>
              <a:gd name="connsiteY15" fmla="*/ 661340 h 1499872"/>
              <a:gd name="connsiteX0" fmla="*/ 2283 w 1522976"/>
              <a:gd name="connsiteY0" fmla="*/ 623240 h 1499872"/>
              <a:gd name="connsiteX1" fmla="*/ 277886 w 1522976"/>
              <a:gd name="connsiteY1" fmla="*/ 514320 h 1499872"/>
              <a:gd name="connsiteX2" fmla="*/ 319389 w 1522976"/>
              <a:gd name="connsiteY2" fmla="*/ 208160 h 1499872"/>
              <a:gd name="connsiteX3" fmla="*/ 613303 w 1522976"/>
              <a:gd name="connsiteY3" fmla="*/ 225848 h 1499872"/>
              <a:gd name="connsiteX4" fmla="*/ 800623 w 1522976"/>
              <a:gd name="connsiteY4" fmla="*/ 1106 h 1499872"/>
              <a:gd name="connsiteX5" fmla="*/ 1082070 w 1522976"/>
              <a:gd name="connsiteY5" fmla="*/ 334709 h 1499872"/>
              <a:gd name="connsiteX6" fmla="*/ 1476675 w 1522976"/>
              <a:gd name="connsiteY6" fmla="*/ 484386 h 1499872"/>
              <a:gd name="connsiteX7" fmla="*/ 1451325 w 1522976"/>
              <a:gd name="connsiteY7" fmla="*/ 698760 h 1499872"/>
              <a:gd name="connsiteX8" fmla="*/ 1262364 w 1522976"/>
              <a:gd name="connsiteY8" fmla="*/ 874910 h 1499872"/>
              <a:gd name="connsiteX9" fmla="*/ 1288899 w 1522976"/>
              <a:gd name="connsiteY9" fmla="*/ 1172908 h 1499872"/>
              <a:gd name="connsiteX10" fmla="*/ 991581 w 1522976"/>
              <a:gd name="connsiteY10" fmla="*/ 1260672 h 1499872"/>
              <a:gd name="connsiteX11" fmla="*/ 849608 w 1522976"/>
              <a:gd name="connsiteY11" fmla="*/ 1499828 h 1499872"/>
              <a:gd name="connsiteX12" fmla="*/ 565678 w 1522976"/>
              <a:gd name="connsiteY12" fmla="*/ 1279722 h 1499872"/>
              <a:gd name="connsiteX13" fmla="*/ 201006 w 1522976"/>
              <a:gd name="connsiteY13" fmla="*/ 1225975 h 1499872"/>
              <a:gd name="connsiteX14" fmla="*/ 159505 w 1522976"/>
              <a:gd name="connsiteY14" fmla="*/ 887836 h 1499872"/>
              <a:gd name="connsiteX15" fmla="*/ 2283 w 1522976"/>
              <a:gd name="connsiteY15" fmla="*/ 623240 h 149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2976" h="1499872">
                <a:moveTo>
                  <a:pt x="2283" y="623240"/>
                </a:moveTo>
                <a:cubicBezTo>
                  <a:pt x="22013" y="560987"/>
                  <a:pt x="146417" y="630596"/>
                  <a:pt x="277886" y="514320"/>
                </a:cubicBezTo>
                <a:cubicBezTo>
                  <a:pt x="387093" y="436409"/>
                  <a:pt x="268249" y="254651"/>
                  <a:pt x="319389" y="208160"/>
                </a:cubicBezTo>
                <a:cubicBezTo>
                  <a:pt x="370529" y="161669"/>
                  <a:pt x="576754" y="257976"/>
                  <a:pt x="613303" y="225848"/>
                </a:cubicBezTo>
                <a:cubicBezTo>
                  <a:pt x="649852" y="193720"/>
                  <a:pt x="722495" y="-17037"/>
                  <a:pt x="800623" y="1106"/>
                </a:cubicBezTo>
                <a:cubicBezTo>
                  <a:pt x="878751" y="19249"/>
                  <a:pt x="947963" y="216856"/>
                  <a:pt x="1082070" y="334709"/>
                </a:cubicBezTo>
                <a:cubicBezTo>
                  <a:pt x="1216177" y="452562"/>
                  <a:pt x="1387351" y="417361"/>
                  <a:pt x="1476675" y="484386"/>
                </a:cubicBezTo>
                <a:cubicBezTo>
                  <a:pt x="1565999" y="551411"/>
                  <a:pt x="1508475" y="670979"/>
                  <a:pt x="1451325" y="698760"/>
                </a:cubicBezTo>
                <a:cubicBezTo>
                  <a:pt x="1394175" y="726541"/>
                  <a:pt x="1337854" y="810967"/>
                  <a:pt x="1262364" y="874910"/>
                </a:cubicBezTo>
                <a:cubicBezTo>
                  <a:pt x="1186874" y="938853"/>
                  <a:pt x="1357842" y="1109408"/>
                  <a:pt x="1288899" y="1172908"/>
                </a:cubicBezTo>
                <a:cubicBezTo>
                  <a:pt x="1219956" y="1236408"/>
                  <a:pt x="1045746" y="1184754"/>
                  <a:pt x="991581" y="1260672"/>
                </a:cubicBezTo>
                <a:cubicBezTo>
                  <a:pt x="937416" y="1336590"/>
                  <a:pt x="920592" y="1496653"/>
                  <a:pt x="849608" y="1499828"/>
                </a:cubicBezTo>
                <a:cubicBezTo>
                  <a:pt x="778624" y="1503003"/>
                  <a:pt x="647585" y="1335683"/>
                  <a:pt x="565678" y="1279722"/>
                </a:cubicBezTo>
                <a:cubicBezTo>
                  <a:pt x="483772" y="1223761"/>
                  <a:pt x="279020" y="1303989"/>
                  <a:pt x="201006" y="1225975"/>
                </a:cubicBezTo>
                <a:cubicBezTo>
                  <a:pt x="122992" y="1147961"/>
                  <a:pt x="223582" y="977179"/>
                  <a:pt x="159505" y="887836"/>
                </a:cubicBezTo>
                <a:cubicBezTo>
                  <a:pt x="95428" y="798493"/>
                  <a:pt x="-17447" y="685493"/>
                  <a:pt x="2283" y="62324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 rot="10800000">
            <a:off x="8237051" y="538441"/>
            <a:ext cx="583421" cy="5584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 rot="10800000">
            <a:off x="8299558" y="572742"/>
            <a:ext cx="466798" cy="489873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10800000">
            <a:off x="7953764" y="833307"/>
            <a:ext cx="312872" cy="6107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10800000">
            <a:off x="7953764" y="758380"/>
            <a:ext cx="312872" cy="6107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3" name="グループ化 32"/>
          <p:cNvGrpSpPr/>
          <p:nvPr/>
        </p:nvGrpSpPr>
        <p:grpSpPr>
          <a:xfrm rot="12493251">
            <a:off x="8036523" y="524707"/>
            <a:ext cx="282079" cy="60031"/>
            <a:chOff x="2051720" y="1722580"/>
            <a:chExt cx="1296144" cy="444242"/>
          </a:xfrm>
        </p:grpSpPr>
        <p:sp>
          <p:nvSpPr>
            <p:cNvPr id="34" name="正方形/長方形 33"/>
            <p:cNvSpPr/>
            <p:nvPr/>
          </p:nvSpPr>
          <p:spPr>
            <a:xfrm>
              <a:off x="2051720" y="1916832"/>
              <a:ext cx="792088" cy="720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/>
            <p:cNvSpPr/>
            <p:nvPr/>
          </p:nvSpPr>
          <p:spPr>
            <a:xfrm>
              <a:off x="2843808" y="1722580"/>
              <a:ext cx="504056" cy="444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6" name="正方形/長方形 35"/>
          <p:cNvSpPr/>
          <p:nvPr/>
        </p:nvSpPr>
        <p:spPr>
          <a:xfrm rot="10800000">
            <a:off x="7431246" y="823013"/>
            <a:ext cx="252384" cy="471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アーチ 36"/>
          <p:cNvSpPr/>
          <p:nvPr/>
        </p:nvSpPr>
        <p:spPr>
          <a:xfrm rot="16200000">
            <a:off x="7695207" y="650580"/>
            <a:ext cx="305384" cy="337755"/>
          </a:xfrm>
          <a:prstGeom prst="blockArc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 rot="10800000">
            <a:off x="7431246" y="758380"/>
            <a:ext cx="252384" cy="471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9" name="グループ化 38"/>
          <p:cNvGrpSpPr/>
          <p:nvPr/>
        </p:nvGrpSpPr>
        <p:grpSpPr>
          <a:xfrm rot="9000000">
            <a:off x="7379185" y="476672"/>
            <a:ext cx="317182" cy="122154"/>
            <a:chOff x="4613408" y="1988840"/>
            <a:chExt cx="822688" cy="288032"/>
          </a:xfrm>
          <a:solidFill>
            <a:schemeClr val="tx1"/>
          </a:solidFill>
        </p:grpSpPr>
        <p:sp>
          <p:nvSpPr>
            <p:cNvPr id="40" name="月 39"/>
            <p:cNvSpPr/>
            <p:nvPr/>
          </p:nvSpPr>
          <p:spPr>
            <a:xfrm rot="10704550">
              <a:off x="4613408" y="1988840"/>
              <a:ext cx="246624" cy="288032"/>
            </a:xfrm>
            <a:prstGeom prst="mo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860032" y="2094189"/>
              <a:ext cx="576064" cy="7200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2" name="円/楕円 41"/>
          <p:cNvSpPr/>
          <p:nvPr/>
        </p:nvSpPr>
        <p:spPr>
          <a:xfrm rot="10800000">
            <a:off x="7850203" y="784302"/>
            <a:ext cx="83287" cy="916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 rot="10800000">
            <a:off x="6926801" y="666773"/>
            <a:ext cx="326043" cy="290843"/>
          </a:xfrm>
          <a:prstGeom prst="ellipse">
            <a:avLst/>
          </a:prstGeom>
          <a:gradFill>
            <a:gsLst>
              <a:gs pos="21000">
                <a:srgbClr val="002060"/>
              </a:gs>
              <a:gs pos="67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370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下矢印 7"/>
          <p:cNvSpPr/>
          <p:nvPr/>
        </p:nvSpPr>
        <p:spPr>
          <a:xfrm>
            <a:off x="4046926" y="3014103"/>
            <a:ext cx="392084" cy="1008112"/>
          </a:xfrm>
          <a:prstGeom prst="downArrow">
            <a:avLst>
              <a:gd name="adj1" fmla="val 50000"/>
              <a:gd name="adj2" fmla="val 137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3460786" y="4111374"/>
            <a:ext cx="153835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COX2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2490851" y="2394495"/>
            <a:ext cx="1692188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IL-1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4247964" y="2400310"/>
            <a:ext cx="1692188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3365866" y="44624"/>
            <a:ext cx="1692188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TNF-α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4" name="下矢印 13"/>
          <p:cNvSpPr/>
          <p:nvPr/>
        </p:nvSpPr>
        <p:spPr>
          <a:xfrm>
            <a:off x="4046926" y="4655207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下矢印 14"/>
          <p:cNvSpPr/>
          <p:nvPr/>
        </p:nvSpPr>
        <p:spPr>
          <a:xfrm>
            <a:off x="4046926" y="5274815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528051" y="5894423"/>
            <a:ext cx="153835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PGE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7" name="下矢印 16"/>
          <p:cNvSpPr/>
          <p:nvPr/>
        </p:nvSpPr>
        <p:spPr>
          <a:xfrm rot="5400000">
            <a:off x="2976301" y="5819299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331640" y="5894423"/>
            <a:ext cx="153835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VEGF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0" name="下矢印 19"/>
          <p:cNvSpPr/>
          <p:nvPr/>
        </p:nvSpPr>
        <p:spPr>
          <a:xfrm rot="10800000">
            <a:off x="1875660" y="5174343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/>
        </p:nvSpPr>
        <p:spPr>
          <a:xfrm>
            <a:off x="1225607" y="4555615"/>
            <a:ext cx="1692188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血管新生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0" y="3175270"/>
            <a:ext cx="2771800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滑膜</a:t>
            </a:r>
            <a:r>
              <a:rPr lang="ja-JP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細胞の増殖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3" name="下矢印 22"/>
          <p:cNvSpPr/>
          <p:nvPr/>
        </p:nvSpPr>
        <p:spPr>
          <a:xfrm rot="8687606">
            <a:off x="1574604" y="3621079"/>
            <a:ext cx="392084" cy="918978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下矢印 24"/>
          <p:cNvSpPr/>
          <p:nvPr/>
        </p:nvSpPr>
        <p:spPr>
          <a:xfrm>
            <a:off x="4053231" y="609802"/>
            <a:ext cx="392084" cy="569053"/>
          </a:xfrm>
          <a:prstGeom prst="downArrow">
            <a:avLst>
              <a:gd name="adj1" fmla="val 50000"/>
              <a:gd name="adj2" fmla="val 95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/>
        </p:nvSpPr>
        <p:spPr>
          <a:xfrm>
            <a:off x="2843808" y="1196752"/>
            <a:ext cx="2771800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滑膜細胞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7" name="下矢印 26"/>
          <p:cNvSpPr/>
          <p:nvPr/>
        </p:nvSpPr>
        <p:spPr>
          <a:xfrm>
            <a:off x="4039480" y="1747169"/>
            <a:ext cx="392084" cy="569053"/>
          </a:xfrm>
          <a:prstGeom prst="downArrow">
            <a:avLst>
              <a:gd name="adj1" fmla="val 50000"/>
              <a:gd name="adj2" fmla="val 95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>
            <a:off x="6444208" y="4293096"/>
            <a:ext cx="2232248" cy="17007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rgbClr val="FF0000"/>
                </a:solidFill>
              </a:rPr>
              <a:t>痛み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sp>
        <p:nvSpPr>
          <p:cNvPr id="29" name="右矢印 28"/>
          <p:cNvSpPr/>
          <p:nvPr/>
        </p:nvSpPr>
        <p:spPr>
          <a:xfrm>
            <a:off x="5436096" y="4330057"/>
            <a:ext cx="936104" cy="1626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上矢印 1"/>
          <p:cNvSpPr/>
          <p:nvPr/>
        </p:nvSpPr>
        <p:spPr>
          <a:xfrm>
            <a:off x="1064240" y="2170564"/>
            <a:ext cx="470031" cy="898396"/>
          </a:xfrm>
          <a:prstGeom prst="up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496" y="1301859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滑膜炎</a:t>
            </a:r>
            <a:endParaRPr kumimoji="1" lang="en-US" altLang="ja-JP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kumimoji="1" lang="ja-JP" altLang="en-U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パンヌス形成</a:t>
            </a:r>
            <a:endParaRPr kumimoji="1" lang="ja-JP" altLang="en-US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4" name="上矢印 23"/>
          <p:cNvSpPr/>
          <p:nvPr/>
        </p:nvSpPr>
        <p:spPr>
          <a:xfrm rot="17100000">
            <a:off x="5721376" y="-121425"/>
            <a:ext cx="352036" cy="1364616"/>
          </a:xfrm>
          <a:prstGeom prst="upArrow">
            <a:avLst>
              <a:gd name="adj1" fmla="val 50000"/>
              <a:gd name="adj2" fmla="val 825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16"/>
          <p:cNvSpPr/>
          <p:nvPr/>
        </p:nvSpPr>
        <p:spPr>
          <a:xfrm rot="10800000">
            <a:off x="6711314" y="421960"/>
            <a:ext cx="781527" cy="769671"/>
          </a:xfrm>
          <a:custGeom>
            <a:avLst/>
            <a:gdLst>
              <a:gd name="connsiteX0" fmla="*/ 0 w 1577630"/>
              <a:gd name="connsiteY0" fmla="*/ 697654 h 1395308"/>
              <a:gd name="connsiteX1" fmla="*/ 788815 w 1577630"/>
              <a:gd name="connsiteY1" fmla="*/ 0 h 1395308"/>
              <a:gd name="connsiteX2" fmla="*/ 1577630 w 1577630"/>
              <a:gd name="connsiteY2" fmla="*/ 697654 h 1395308"/>
              <a:gd name="connsiteX3" fmla="*/ 788815 w 1577630"/>
              <a:gd name="connsiteY3" fmla="*/ 1395308 h 1395308"/>
              <a:gd name="connsiteX4" fmla="*/ 0 w 1577630"/>
              <a:gd name="connsiteY4" fmla="*/ 697654 h 1395308"/>
              <a:gd name="connsiteX0" fmla="*/ 21287 w 1598917"/>
              <a:gd name="connsiteY0" fmla="*/ 727835 h 1425489"/>
              <a:gd name="connsiteX1" fmla="*/ 275119 w 1598917"/>
              <a:gd name="connsiteY1" fmla="*/ 186209 h 1425489"/>
              <a:gd name="connsiteX2" fmla="*/ 810102 w 1598917"/>
              <a:gd name="connsiteY2" fmla="*/ 30181 h 1425489"/>
              <a:gd name="connsiteX3" fmla="*/ 1598917 w 1598917"/>
              <a:gd name="connsiteY3" fmla="*/ 727835 h 1425489"/>
              <a:gd name="connsiteX4" fmla="*/ 810102 w 1598917"/>
              <a:gd name="connsiteY4" fmla="*/ 1425489 h 1425489"/>
              <a:gd name="connsiteX5" fmla="*/ 21287 w 1598917"/>
              <a:gd name="connsiteY5" fmla="*/ 727835 h 1425489"/>
              <a:gd name="connsiteX0" fmla="*/ 21287 w 1598917"/>
              <a:gd name="connsiteY0" fmla="*/ 727835 h 1448697"/>
              <a:gd name="connsiteX1" fmla="*/ 275119 w 1598917"/>
              <a:gd name="connsiteY1" fmla="*/ 186209 h 1448697"/>
              <a:gd name="connsiteX2" fmla="*/ 810102 w 1598917"/>
              <a:gd name="connsiteY2" fmla="*/ 30181 h 1448697"/>
              <a:gd name="connsiteX3" fmla="*/ 1598917 w 1598917"/>
              <a:gd name="connsiteY3" fmla="*/ 727835 h 1448697"/>
              <a:gd name="connsiteX4" fmla="*/ 810102 w 1598917"/>
              <a:gd name="connsiteY4" fmla="*/ 1425489 h 1448697"/>
              <a:gd name="connsiteX5" fmla="*/ 264235 w 1598917"/>
              <a:gd name="connsiteY5" fmla="*/ 1231238 h 1448697"/>
              <a:gd name="connsiteX6" fmla="*/ 21287 w 1598917"/>
              <a:gd name="connsiteY6" fmla="*/ 727835 h 1448697"/>
              <a:gd name="connsiteX0" fmla="*/ 21287 w 1610967"/>
              <a:gd name="connsiteY0" fmla="*/ 727835 h 1425519"/>
              <a:gd name="connsiteX1" fmla="*/ 275119 w 1610967"/>
              <a:gd name="connsiteY1" fmla="*/ 186209 h 1425519"/>
              <a:gd name="connsiteX2" fmla="*/ 810102 w 1610967"/>
              <a:gd name="connsiteY2" fmla="*/ 30181 h 1425519"/>
              <a:gd name="connsiteX3" fmla="*/ 1598917 w 1610967"/>
              <a:gd name="connsiteY3" fmla="*/ 727835 h 1425519"/>
              <a:gd name="connsiteX4" fmla="*/ 1254835 w 1610967"/>
              <a:gd name="connsiteY4" fmla="*/ 1220353 h 1425519"/>
              <a:gd name="connsiteX5" fmla="*/ 810102 w 1610967"/>
              <a:gd name="connsiteY5" fmla="*/ 1425489 h 1425519"/>
              <a:gd name="connsiteX6" fmla="*/ 264235 w 1610967"/>
              <a:gd name="connsiteY6" fmla="*/ 1231238 h 1425519"/>
              <a:gd name="connsiteX7" fmla="*/ 21287 w 1610967"/>
              <a:gd name="connsiteY7" fmla="*/ 727835 h 1425519"/>
              <a:gd name="connsiteX0" fmla="*/ 21287 w 1598928"/>
              <a:gd name="connsiteY0" fmla="*/ 703112 h 1400796"/>
              <a:gd name="connsiteX1" fmla="*/ 275119 w 1598928"/>
              <a:gd name="connsiteY1" fmla="*/ 161486 h 1400796"/>
              <a:gd name="connsiteX2" fmla="*/ 810102 w 1598928"/>
              <a:gd name="connsiteY2" fmla="*/ 5458 h 1400796"/>
              <a:gd name="connsiteX3" fmla="*/ 1243949 w 1598928"/>
              <a:gd name="connsiteY3" fmla="*/ 313887 h 1400796"/>
              <a:gd name="connsiteX4" fmla="*/ 1598917 w 1598928"/>
              <a:gd name="connsiteY4" fmla="*/ 703112 h 1400796"/>
              <a:gd name="connsiteX5" fmla="*/ 1254835 w 1598928"/>
              <a:gd name="connsiteY5" fmla="*/ 1195630 h 1400796"/>
              <a:gd name="connsiteX6" fmla="*/ 810102 w 1598928"/>
              <a:gd name="connsiteY6" fmla="*/ 1400766 h 1400796"/>
              <a:gd name="connsiteX7" fmla="*/ 264235 w 1598928"/>
              <a:gd name="connsiteY7" fmla="*/ 1206515 h 1400796"/>
              <a:gd name="connsiteX8" fmla="*/ 21287 w 1598928"/>
              <a:gd name="connsiteY8" fmla="*/ 703112 h 1400796"/>
              <a:gd name="connsiteX0" fmla="*/ 21287 w 1598928"/>
              <a:gd name="connsiteY0" fmla="*/ 703694 h 1401378"/>
              <a:gd name="connsiteX1" fmla="*/ 275119 w 1598928"/>
              <a:gd name="connsiteY1" fmla="*/ 162068 h 1401378"/>
              <a:gd name="connsiteX2" fmla="*/ 810102 w 1598928"/>
              <a:gd name="connsiteY2" fmla="*/ 6040 h 1401378"/>
              <a:gd name="connsiteX3" fmla="*/ 1167749 w 1598928"/>
              <a:gd name="connsiteY3" fmla="*/ 325355 h 1401378"/>
              <a:gd name="connsiteX4" fmla="*/ 1598917 w 1598928"/>
              <a:gd name="connsiteY4" fmla="*/ 703694 h 1401378"/>
              <a:gd name="connsiteX5" fmla="*/ 1254835 w 1598928"/>
              <a:gd name="connsiteY5" fmla="*/ 1196212 h 1401378"/>
              <a:gd name="connsiteX6" fmla="*/ 810102 w 1598928"/>
              <a:gd name="connsiteY6" fmla="*/ 1401348 h 1401378"/>
              <a:gd name="connsiteX7" fmla="*/ 264235 w 1598928"/>
              <a:gd name="connsiteY7" fmla="*/ 1207097 h 1401378"/>
              <a:gd name="connsiteX8" fmla="*/ 21287 w 1598928"/>
              <a:gd name="connsiteY8" fmla="*/ 703694 h 1401378"/>
              <a:gd name="connsiteX0" fmla="*/ 1706 w 1579347"/>
              <a:gd name="connsiteY0" fmla="*/ 697667 h 1395351"/>
              <a:gd name="connsiteX1" fmla="*/ 353509 w 1579347"/>
              <a:gd name="connsiteY1" fmla="*/ 308441 h 1395351"/>
              <a:gd name="connsiteX2" fmla="*/ 790521 w 1579347"/>
              <a:gd name="connsiteY2" fmla="*/ 13 h 1395351"/>
              <a:gd name="connsiteX3" fmla="*/ 1148168 w 1579347"/>
              <a:gd name="connsiteY3" fmla="*/ 319328 h 1395351"/>
              <a:gd name="connsiteX4" fmla="*/ 1579336 w 1579347"/>
              <a:gd name="connsiteY4" fmla="*/ 697667 h 1395351"/>
              <a:gd name="connsiteX5" fmla="*/ 1235254 w 1579347"/>
              <a:gd name="connsiteY5" fmla="*/ 1190185 h 1395351"/>
              <a:gd name="connsiteX6" fmla="*/ 790521 w 1579347"/>
              <a:gd name="connsiteY6" fmla="*/ 1395321 h 1395351"/>
              <a:gd name="connsiteX7" fmla="*/ 244654 w 1579347"/>
              <a:gd name="connsiteY7" fmla="*/ 1201070 h 1395351"/>
              <a:gd name="connsiteX8" fmla="*/ 1706 w 1579347"/>
              <a:gd name="connsiteY8" fmla="*/ 697667 h 1395351"/>
              <a:gd name="connsiteX0" fmla="*/ 1122 w 1654963"/>
              <a:gd name="connsiteY0" fmla="*/ 665010 h 1395351"/>
              <a:gd name="connsiteX1" fmla="*/ 429125 w 1654963"/>
              <a:gd name="connsiteY1" fmla="*/ 308441 h 1395351"/>
              <a:gd name="connsiteX2" fmla="*/ 866137 w 1654963"/>
              <a:gd name="connsiteY2" fmla="*/ 13 h 1395351"/>
              <a:gd name="connsiteX3" fmla="*/ 1223784 w 1654963"/>
              <a:gd name="connsiteY3" fmla="*/ 319328 h 1395351"/>
              <a:gd name="connsiteX4" fmla="*/ 1654952 w 1654963"/>
              <a:gd name="connsiteY4" fmla="*/ 697667 h 1395351"/>
              <a:gd name="connsiteX5" fmla="*/ 1310870 w 1654963"/>
              <a:gd name="connsiteY5" fmla="*/ 1190185 h 1395351"/>
              <a:gd name="connsiteX6" fmla="*/ 866137 w 1654963"/>
              <a:gd name="connsiteY6" fmla="*/ 1395321 h 1395351"/>
              <a:gd name="connsiteX7" fmla="*/ 320270 w 1654963"/>
              <a:gd name="connsiteY7" fmla="*/ 1201070 h 1395351"/>
              <a:gd name="connsiteX8" fmla="*/ 1122 w 1654963"/>
              <a:gd name="connsiteY8" fmla="*/ 665010 h 1395351"/>
              <a:gd name="connsiteX0" fmla="*/ 3614 w 1657455"/>
              <a:gd name="connsiteY0" fmla="*/ 665010 h 1412005"/>
              <a:gd name="connsiteX1" fmla="*/ 431617 w 1657455"/>
              <a:gd name="connsiteY1" fmla="*/ 308441 h 1412005"/>
              <a:gd name="connsiteX2" fmla="*/ 868629 w 1657455"/>
              <a:gd name="connsiteY2" fmla="*/ 13 h 1412005"/>
              <a:gd name="connsiteX3" fmla="*/ 1226276 w 1657455"/>
              <a:gd name="connsiteY3" fmla="*/ 319328 h 1412005"/>
              <a:gd name="connsiteX4" fmla="*/ 1657444 w 1657455"/>
              <a:gd name="connsiteY4" fmla="*/ 697667 h 1412005"/>
              <a:gd name="connsiteX5" fmla="*/ 1313362 w 1657455"/>
              <a:gd name="connsiteY5" fmla="*/ 1190185 h 1412005"/>
              <a:gd name="connsiteX6" fmla="*/ 868629 w 1657455"/>
              <a:gd name="connsiteY6" fmla="*/ 1395321 h 1412005"/>
              <a:gd name="connsiteX7" fmla="*/ 257447 w 1657455"/>
              <a:gd name="connsiteY7" fmla="*/ 1320813 h 1412005"/>
              <a:gd name="connsiteX8" fmla="*/ 3614 w 1657455"/>
              <a:gd name="connsiteY8" fmla="*/ 665010 h 1412005"/>
              <a:gd name="connsiteX0" fmla="*/ 149 w 1653990"/>
              <a:gd name="connsiteY0" fmla="*/ 665010 h 1395351"/>
              <a:gd name="connsiteX1" fmla="*/ 428152 w 1653990"/>
              <a:gd name="connsiteY1" fmla="*/ 308441 h 1395351"/>
              <a:gd name="connsiteX2" fmla="*/ 865164 w 1653990"/>
              <a:gd name="connsiteY2" fmla="*/ 13 h 1395351"/>
              <a:gd name="connsiteX3" fmla="*/ 1222811 w 1653990"/>
              <a:gd name="connsiteY3" fmla="*/ 319328 h 1395351"/>
              <a:gd name="connsiteX4" fmla="*/ 1653979 w 1653990"/>
              <a:gd name="connsiteY4" fmla="*/ 697667 h 1395351"/>
              <a:gd name="connsiteX5" fmla="*/ 1309897 w 1653990"/>
              <a:gd name="connsiteY5" fmla="*/ 1190185 h 1395351"/>
              <a:gd name="connsiteX6" fmla="*/ 865164 w 1653990"/>
              <a:gd name="connsiteY6" fmla="*/ 1395321 h 1395351"/>
              <a:gd name="connsiteX7" fmla="*/ 384610 w 1653990"/>
              <a:gd name="connsiteY7" fmla="*/ 1201070 h 1395351"/>
              <a:gd name="connsiteX8" fmla="*/ 149 w 1653990"/>
              <a:gd name="connsiteY8" fmla="*/ 665010 h 1395351"/>
              <a:gd name="connsiteX0" fmla="*/ 149 w 1653990"/>
              <a:gd name="connsiteY0" fmla="*/ 665010 h 1536846"/>
              <a:gd name="connsiteX1" fmla="*/ 428152 w 1653990"/>
              <a:gd name="connsiteY1" fmla="*/ 308441 h 1536846"/>
              <a:gd name="connsiteX2" fmla="*/ 865164 w 1653990"/>
              <a:gd name="connsiteY2" fmla="*/ 13 h 1536846"/>
              <a:gd name="connsiteX3" fmla="*/ 1222811 w 1653990"/>
              <a:gd name="connsiteY3" fmla="*/ 319328 h 1536846"/>
              <a:gd name="connsiteX4" fmla="*/ 1653979 w 1653990"/>
              <a:gd name="connsiteY4" fmla="*/ 697667 h 1536846"/>
              <a:gd name="connsiteX5" fmla="*/ 1309897 w 1653990"/>
              <a:gd name="connsiteY5" fmla="*/ 1190185 h 1536846"/>
              <a:gd name="connsiteX6" fmla="*/ 876049 w 1653990"/>
              <a:gd name="connsiteY6" fmla="*/ 1536835 h 1536846"/>
              <a:gd name="connsiteX7" fmla="*/ 384610 w 1653990"/>
              <a:gd name="connsiteY7" fmla="*/ 1201070 h 1536846"/>
              <a:gd name="connsiteX8" fmla="*/ 149 w 1653990"/>
              <a:gd name="connsiteY8" fmla="*/ 665010 h 1536846"/>
              <a:gd name="connsiteX0" fmla="*/ 149 w 1653986"/>
              <a:gd name="connsiteY0" fmla="*/ 665010 h 1538009"/>
              <a:gd name="connsiteX1" fmla="*/ 428152 w 1653986"/>
              <a:gd name="connsiteY1" fmla="*/ 308441 h 1538009"/>
              <a:gd name="connsiteX2" fmla="*/ 865164 w 1653986"/>
              <a:gd name="connsiteY2" fmla="*/ 13 h 1538009"/>
              <a:gd name="connsiteX3" fmla="*/ 1222811 w 1653986"/>
              <a:gd name="connsiteY3" fmla="*/ 319328 h 1538009"/>
              <a:gd name="connsiteX4" fmla="*/ 1653979 w 1653986"/>
              <a:gd name="connsiteY4" fmla="*/ 697667 h 1538009"/>
              <a:gd name="connsiteX5" fmla="*/ 1201040 w 1653986"/>
              <a:gd name="connsiteY5" fmla="*/ 1081328 h 1538009"/>
              <a:gd name="connsiteX6" fmla="*/ 876049 w 1653986"/>
              <a:gd name="connsiteY6" fmla="*/ 1536835 h 1538009"/>
              <a:gd name="connsiteX7" fmla="*/ 384610 w 1653986"/>
              <a:gd name="connsiteY7" fmla="*/ 1201070 h 1538009"/>
              <a:gd name="connsiteX8" fmla="*/ 149 w 1653986"/>
              <a:gd name="connsiteY8" fmla="*/ 665010 h 1538009"/>
              <a:gd name="connsiteX0" fmla="*/ 149 w 1662295"/>
              <a:gd name="connsiteY0" fmla="*/ 665010 h 1538009"/>
              <a:gd name="connsiteX1" fmla="*/ 428152 w 1662295"/>
              <a:gd name="connsiteY1" fmla="*/ 308441 h 1538009"/>
              <a:gd name="connsiteX2" fmla="*/ 865164 w 1662295"/>
              <a:gd name="connsiteY2" fmla="*/ 13 h 1538009"/>
              <a:gd name="connsiteX3" fmla="*/ 1222811 w 1662295"/>
              <a:gd name="connsiteY3" fmla="*/ 319328 h 1538009"/>
              <a:gd name="connsiteX4" fmla="*/ 1653979 w 1662295"/>
              <a:gd name="connsiteY4" fmla="*/ 697667 h 1538009"/>
              <a:gd name="connsiteX5" fmla="*/ 1484067 w 1662295"/>
              <a:gd name="connsiteY5" fmla="*/ 907154 h 1538009"/>
              <a:gd name="connsiteX6" fmla="*/ 1201040 w 1662295"/>
              <a:gd name="connsiteY6" fmla="*/ 1081328 h 1538009"/>
              <a:gd name="connsiteX7" fmla="*/ 876049 w 1662295"/>
              <a:gd name="connsiteY7" fmla="*/ 1536835 h 1538009"/>
              <a:gd name="connsiteX8" fmla="*/ 384610 w 1662295"/>
              <a:gd name="connsiteY8" fmla="*/ 1201070 h 1538009"/>
              <a:gd name="connsiteX9" fmla="*/ 149 w 1662295"/>
              <a:gd name="connsiteY9" fmla="*/ 665010 h 1538009"/>
              <a:gd name="connsiteX0" fmla="*/ 18675 w 1680821"/>
              <a:gd name="connsiteY0" fmla="*/ 665010 h 1537967"/>
              <a:gd name="connsiteX1" fmla="*/ 446678 w 1680821"/>
              <a:gd name="connsiteY1" fmla="*/ 308441 h 1537967"/>
              <a:gd name="connsiteX2" fmla="*/ 883690 w 1680821"/>
              <a:gd name="connsiteY2" fmla="*/ 13 h 1537967"/>
              <a:gd name="connsiteX3" fmla="*/ 1241337 w 1680821"/>
              <a:gd name="connsiteY3" fmla="*/ 319328 h 1537967"/>
              <a:gd name="connsiteX4" fmla="*/ 1672505 w 1680821"/>
              <a:gd name="connsiteY4" fmla="*/ 697667 h 1537967"/>
              <a:gd name="connsiteX5" fmla="*/ 1502593 w 1680821"/>
              <a:gd name="connsiteY5" fmla="*/ 907154 h 1537967"/>
              <a:gd name="connsiteX6" fmla="*/ 1219566 w 1680821"/>
              <a:gd name="connsiteY6" fmla="*/ 1081328 h 1537967"/>
              <a:gd name="connsiteX7" fmla="*/ 894575 w 1680821"/>
              <a:gd name="connsiteY7" fmla="*/ 1536835 h 1537967"/>
              <a:gd name="connsiteX8" fmla="*/ 403136 w 1680821"/>
              <a:gd name="connsiteY8" fmla="*/ 1201070 h 1537967"/>
              <a:gd name="connsiteX9" fmla="*/ 109222 w 1680821"/>
              <a:gd name="connsiteY9" fmla="*/ 896268 h 1537967"/>
              <a:gd name="connsiteX10" fmla="*/ 18675 w 1680821"/>
              <a:gd name="connsiteY10" fmla="*/ 665010 h 1537967"/>
              <a:gd name="connsiteX0" fmla="*/ 18675 w 1680821"/>
              <a:gd name="connsiteY0" fmla="*/ 670218 h 1543175"/>
              <a:gd name="connsiteX1" fmla="*/ 446678 w 1680821"/>
              <a:gd name="connsiteY1" fmla="*/ 313649 h 1543175"/>
              <a:gd name="connsiteX2" fmla="*/ 653507 w 1680821"/>
              <a:gd name="connsiteY2" fmla="*/ 139476 h 1543175"/>
              <a:gd name="connsiteX3" fmla="*/ 883690 w 1680821"/>
              <a:gd name="connsiteY3" fmla="*/ 5221 h 1543175"/>
              <a:gd name="connsiteX4" fmla="*/ 1241337 w 1680821"/>
              <a:gd name="connsiteY4" fmla="*/ 324536 h 1543175"/>
              <a:gd name="connsiteX5" fmla="*/ 1672505 w 1680821"/>
              <a:gd name="connsiteY5" fmla="*/ 702875 h 1543175"/>
              <a:gd name="connsiteX6" fmla="*/ 1502593 w 1680821"/>
              <a:gd name="connsiteY6" fmla="*/ 912362 h 1543175"/>
              <a:gd name="connsiteX7" fmla="*/ 1219566 w 1680821"/>
              <a:gd name="connsiteY7" fmla="*/ 1086536 h 1543175"/>
              <a:gd name="connsiteX8" fmla="*/ 894575 w 1680821"/>
              <a:gd name="connsiteY8" fmla="*/ 1542043 h 1543175"/>
              <a:gd name="connsiteX9" fmla="*/ 403136 w 1680821"/>
              <a:gd name="connsiteY9" fmla="*/ 1206278 h 1543175"/>
              <a:gd name="connsiteX10" fmla="*/ 109222 w 1680821"/>
              <a:gd name="connsiteY10" fmla="*/ 901476 h 1543175"/>
              <a:gd name="connsiteX11" fmla="*/ 18675 w 1680821"/>
              <a:gd name="connsiteY11" fmla="*/ 670218 h 1543175"/>
              <a:gd name="connsiteX0" fmla="*/ 18675 w 1680821"/>
              <a:gd name="connsiteY0" fmla="*/ 670218 h 1550471"/>
              <a:gd name="connsiteX1" fmla="*/ 446678 w 1680821"/>
              <a:gd name="connsiteY1" fmla="*/ 313649 h 1550471"/>
              <a:gd name="connsiteX2" fmla="*/ 653507 w 1680821"/>
              <a:gd name="connsiteY2" fmla="*/ 139476 h 1550471"/>
              <a:gd name="connsiteX3" fmla="*/ 883690 w 1680821"/>
              <a:gd name="connsiteY3" fmla="*/ 5221 h 1550471"/>
              <a:gd name="connsiteX4" fmla="*/ 1241337 w 1680821"/>
              <a:gd name="connsiteY4" fmla="*/ 324536 h 1550471"/>
              <a:gd name="connsiteX5" fmla="*/ 1672505 w 1680821"/>
              <a:gd name="connsiteY5" fmla="*/ 702875 h 1550471"/>
              <a:gd name="connsiteX6" fmla="*/ 1502593 w 1680821"/>
              <a:gd name="connsiteY6" fmla="*/ 912362 h 1550471"/>
              <a:gd name="connsiteX7" fmla="*/ 1219566 w 1680821"/>
              <a:gd name="connsiteY7" fmla="*/ 1086536 h 1550471"/>
              <a:gd name="connsiteX8" fmla="*/ 894575 w 1680821"/>
              <a:gd name="connsiteY8" fmla="*/ 1542043 h 1550471"/>
              <a:gd name="connsiteX9" fmla="*/ 577307 w 1680821"/>
              <a:gd name="connsiteY9" fmla="*/ 1369562 h 1550471"/>
              <a:gd name="connsiteX10" fmla="*/ 403136 w 1680821"/>
              <a:gd name="connsiteY10" fmla="*/ 1206278 h 1550471"/>
              <a:gd name="connsiteX11" fmla="*/ 109222 w 1680821"/>
              <a:gd name="connsiteY11" fmla="*/ 901476 h 1550471"/>
              <a:gd name="connsiteX12" fmla="*/ 18675 w 1680821"/>
              <a:gd name="connsiteY12" fmla="*/ 670218 h 1550471"/>
              <a:gd name="connsiteX0" fmla="*/ 18675 w 1680821"/>
              <a:gd name="connsiteY0" fmla="*/ 670218 h 1542915"/>
              <a:gd name="connsiteX1" fmla="*/ 446678 w 1680821"/>
              <a:gd name="connsiteY1" fmla="*/ 313649 h 1542915"/>
              <a:gd name="connsiteX2" fmla="*/ 653507 w 1680821"/>
              <a:gd name="connsiteY2" fmla="*/ 139476 h 1542915"/>
              <a:gd name="connsiteX3" fmla="*/ 883690 w 1680821"/>
              <a:gd name="connsiteY3" fmla="*/ 5221 h 1542915"/>
              <a:gd name="connsiteX4" fmla="*/ 1241337 w 1680821"/>
              <a:gd name="connsiteY4" fmla="*/ 324536 h 1542915"/>
              <a:gd name="connsiteX5" fmla="*/ 1672505 w 1680821"/>
              <a:gd name="connsiteY5" fmla="*/ 702875 h 1542915"/>
              <a:gd name="connsiteX6" fmla="*/ 1502593 w 1680821"/>
              <a:gd name="connsiteY6" fmla="*/ 912362 h 1542915"/>
              <a:gd name="connsiteX7" fmla="*/ 1219566 w 1680821"/>
              <a:gd name="connsiteY7" fmla="*/ 1086536 h 1542915"/>
              <a:gd name="connsiteX8" fmla="*/ 1088936 w 1680821"/>
              <a:gd name="connsiteY8" fmla="*/ 1293362 h 1542915"/>
              <a:gd name="connsiteX9" fmla="*/ 894575 w 1680821"/>
              <a:gd name="connsiteY9" fmla="*/ 1542043 h 1542915"/>
              <a:gd name="connsiteX10" fmla="*/ 577307 w 1680821"/>
              <a:gd name="connsiteY10" fmla="*/ 1369562 h 1542915"/>
              <a:gd name="connsiteX11" fmla="*/ 403136 w 1680821"/>
              <a:gd name="connsiteY11" fmla="*/ 1206278 h 1542915"/>
              <a:gd name="connsiteX12" fmla="*/ 109222 w 1680821"/>
              <a:gd name="connsiteY12" fmla="*/ 901476 h 1542915"/>
              <a:gd name="connsiteX13" fmla="*/ 18675 w 1680821"/>
              <a:gd name="connsiteY13" fmla="*/ 670218 h 1542915"/>
              <a:gd name="connsiteX0" fmla="*/ 20972 w 1683118"/>
              <a:gd name="connsiteY0" fmla="*/ 670218 h 1542915"/>
              <a:gd name="connsiteX1" fmla="*/ 482313 w 1683118"/>
              <a:gd name="connsiteY1" fmla="*/ 394611 h 1542915"/>
              <a:gd name="connsiteX2" fmla="*/ 655804 w 1683118"/>
              <a:gd name="connsiteY2" fmla="*/ 139476 h 1542915"/>
              <a:gd name="connsiteX3" fmla="*/ 885987 w 1683118"/>
              <a:gd name="connsiteY3" fmla="*/ 5221 h 1542915"/>
              <a:gd name="connsiteX4" fmla="*/ 1243634 w 1683118"/>
              <a:gd name="connsiteY4" fmla="*/ 324536 h 1542915"/>
              <a:gd name="connsiteX5" fmla="*/ 1674802 w 1683118"/>
              <a:gd name="connsiteY5" fmla="*/ 702875 h 1542915"/>
              <a:gd name="connsiteX6" fmla="*/ 1504890 w 1683118"/>
              <a:gd name="connsiteY6" fmla="*/ 912362 h 1542915"/>
              <a:gd name="connsiteX7" fmla="*/ 1221863 w 1683118"/>
              <a:gd name="connsiteY7" fmla="*/ 1086536 h 1542915"/>
              <a:gd name="connsiteX8" fmla="*/ 1091233 w 1683118"/>
              <a:gd name="connsiteY8" fmla="*/ 1293362 h 1542915"/>
              <a:gd name="connsiteX9" fmla="*/ 896872 w 1683118"/>
              <a:gd name="connsiteY9" fmla="*/ 1542043 h 1542915"/>
              <a:gd name="connsiteX10" fmla="*/ 579604 w 1683118"/>
              <a:gd name="connsiteY10" fmla="*/ 1369562 h 1542915"/>
              <a:gd name="connsiteX11" fmla="*/ 405433 w 1683118"/>
              <a:gd name="connsiteY11" fmla="*/ 1206278 h 1542915"/>
              <a:gd name="connsiteX12" fmla="*/ 111519 w 1683118"/>
              <a:gd name="connsiteY12" fmla="*/ 901476 h 1542915"/>
              <a:gd name="connsiteX13" fmla="*/ 20972 w 1683118"/>
              <a:gd name="connsiteY13" fmla="*/ 670218 h 1542915"/>
              <a:gd name="connsiteX0" fmla="*/ 16567 w 1716813"/>
              <a:gd name="connsiteY0" fmla="*/ 627355 h 1542915"/>
              <a:gd name="connsiteX1" fmla="*/ 516008 w 1716813"/>
              <a:gd name="connsiteY1" fmla="*/ 394611 h 1542915"/>
              <a:gd name="connsiteX2" fmla="*/ 689499 w 1716813"/>
              <a:gd name="connsiteY2" fmla="*/ 139476 h 1542915"/>
              <a:gd name="connsiteX3" fmla="*/ 919682 w 1716813"/>
              <a:gd name="connsiteY3" fmla="*/ 5221 h 1542915"/>
              <a:gd name="connsiteX4" fmla="*/ 1277329 w 1716813"/>
              <a:gd name="connsiteY4" fmla="*/ 324536 h 1542915"/>
              <a:gd name="connsiteX5" fmla="*/ 1708497 w 1716813"/>
              <a:gd name="connsiteY5" fmla="*/ 702875 h 1542915"/>
              <a:gd name="connsiteX6" fmla="*/ 1538585 w 1716813"/>
              <a:gd name="connsiteY6" fmla="*/ 912362 h 1542915"/>
              <a:gd name="connsiteX7" fmla="*/ 1255558 w 1716813"/>
              <a:gd name="connsiteY7" fmla="*/ 1086536 h 1542915"/>
              <a:gd name="connsiteX8" fmla="*/ 1124928 w 1716813"/>
              <a:gd name="connsiteY8" fmla="*/ 1293362 h 1542915"/>
              <a:gd name="connsiteX9" fmla="*/ 930567 w 1716813"/>
              <a:gd name="connsiteY9" fmla="*/ 1542043 h 1542915"/>
              <a:gd name="connsiteX10" fmla="*/ 613299 w 1716813"/>
              <a:gd name="connsiteY10" fmla="*/ 1369562 h 1542915"/>
              <a:gd name="connsiteX11" fmla="*/ 439128 w 1716813"/>
              <a:gd name="connsiteY11" fmla="*/ 1206278 h 1542915"/>
              <a:gd name="connsiteX12" fmla="*/ 145214 w 1716813"/>
              <a:gd name="connsiteY12" fmla="*/ 901476 h 1542915"/>
              <a:gd name="connsiteX13" fmla="*/ 16567 w 1716813"/>
              <a:gd name="connsiteY13" fmla="*/ 627355 h 1542915"/>
              <a:gd name="connsiteX0" fmla="*/ 16567 w 1716813"/>
              <a:gd name="connsiteY0" fmla="*/ 664330 h 1579890"/>
              <a:gd name="connsiteX1" fmla="*/ 516008 w 1716813"/>
              <a:gd name="connsiteY1" fmla="*/ 431586 h 1579890"/>
              <a:gd name="connsiteX2" fmla="*/ 689499 w 1716813"/>
              <a:gd name="connsiteY2" fmla="*/ 176451 h 1579890"/>
              <a:gd name="connsiteX3" fmla="*/ 891107 w 1716813"/>
              <a:gd name="connsiteY3" fmla="*/ 4096 h 1579890"/>
              <a:gd name="connsiteX4" fmla="*/ 1277329 w 1716813"/>
              <a:gd name="connsiteY4" fmla="*/ 361511 h 1579890"/>
              <a:gd name="connsiteX5" fmla="*/ 1708497 w 1716813"/>
              <a:gd name="connsiteY5" fmla="*/ 739850 h 1579890"/>
              <a:gd name="connsiteX6" fmla="*/ 1538585 w 1716813"/>
              <a:gd name="connsiteY6" fmla="*/ 949337 h 1579890"/>
              <a:gd name="connsiteX7" fmla="*/ 1255558 w 1716813"/>
              <a:gd name="connsiteY7" fmla="*/ 1123511 h 1579890"/>
              <a:gd name="connsiteX8" fmla="*/ 1124928 w 1716813"/>
              <a:gd name="connsiteY8" fmla="*/ 1330337 h 1579890"/>
              <a:gd name="connsiteX9" fmla="*/ 930567 w 1716813"/>
              <a:gd name="connsiteY9" fmla="*/ 1579018 h 1579890"/>
              <a:gd name="connsiteX10" fmla="*/ 613299 w 1716813"/>
              <a:gd name="connsiteY10" fmla="*/ 1406537 h 1579890"/>
              <a:gd name="connsiteX11" fmla="*/ 439128 w 1716813"/>
              <a:gd name="connsiteY11" fmla="*/ 1243253 h 1579890"/>
              <a:gd name="connsiteX12" fmla="*/ 145214 w 1716813"/>
              <a:gd name="connsiteY12" fmla="*/ 938451 h 1579890"/>
              <a:gd name="connsiteX13" fmla="*/ 16567 w 1716813"/>
              <a:gd name="connsiteY13" fmla="*/ 664330 h 1579890"/>
              <a:gd name="connsiteX0" fmla="*/ 8730 w 1708976"/>
              <a:gd name="connsiteY0" fmla="*/ 664330 h 1579890"/>
              <a:gd name="connsiteX1" fmla="*/ 374821 w 1708976"/>
              <a:gd name="connsiteY1" fmla="*/ 455398 h 1579890"/>
              <a:gd name="connsiteX2" fmla="*/ 681662 w 1708976"/>
              <a:gd name="connsiteY2" fmla="*/ 176451 h 1579890"/>
              <a:gd name="connsiteX3" fmla="*/ 883270 w 1708976"/>
              <a:gd name="connsiteY3" fmla="*/ 4096 h 1579890"/>
              <a:gd name="connsiteX4" fmla="*/ 1269492 w 1708976"/>
              <a:gd name="connsiteY4" fmla="*/ 361511 h 1579890"/>
              <a:gd name="connsiteX5" fmla="*/ 1700660 w 1708976"/>
              <a:gd name="connsiteY5" fmla="*/ 739850 h 1579890"/>
              <a:gd name="connsiteX6" fmla="*/ 1530748 w 1708976"/>
              <a:gd name="connsiteY6" fmla="*/ 949337 h 1579890"/>
              <a:gd name="connsiteX7" fmla="*/ 1247721 w 1708976"/>
              <a:gd name="connsiteY7" fmla="*/ 1123511 h 1579890"/>
              <a:gd name="connsiteX8" fmla="*/ 1117091 w 1708976"/>
              <a:gd name="connsiteY8" fmla="*/ 1330337 h 1579890"/>
              <a:gd name="connsiteX9" fmla="*/ 922730 w 1708976"/>
              <a:gd name="connsiteY9" fmla="*/ 1579018 h 1579890"/>
              <a:gd name="connsiteX10" fmla="*/ 605462 w 1708976"/>
              <a:gd name="connsiteY10" fmla="*/ 1406537 h 1579890"/>
              <a:gd name="connsiteX11" fmla="*/ 431291 w 1708976"/>
              <a:gd name="connsiteY11" fmla="*/ 1243253 h 1579890"/>
              <a:gd name="connsiteX12" fmla="*/ 137377 w 1708976"/>
              <a:gd name="connsiteY12" fmla="*/ 938451 h 1579890"/>
              <a:gd name="connsiteX13" fmla="*/ 8730 w 1708976"/>
              <a:gd name="connsiteY13" fmla="*/ 664330 h 1579890"/>
              <a:gd name="connsiteX0" fmla="*/ 8730 w 1708976"/>
              <a:gd name="connsiteY0" fmla="*/ 663937 h 1579497"/>
              <a:gd name="connsiteX1" fmla="*/ 374821 w 1708976"/>
              <a:gd name="connsiteY1" fmla="*/ 455005 h 1579497"/>
              <a:gd name="connsiteX2" fmla="*/ 459186 w 1708976"/>
              <a:gd name="connsiteY2" fmla="*/ 172657 h 1579497"/>
              <a:gd name="connsiteX3" fmla="*/ 681662 w 1708976"/>
              <a:gd name="connsiteY3" fmla="*/ 176058 h 1579497"/>
              <a:gd name="connsiteX4" fmla="*/ 883270 w 1708976"/>
              <a:gd name="connsiteY4" fmla="*/ 3703 h 1579497"/>
              <a:gd name="connsiteX5" fmla="*/ 1269492 w 1708976"/>
              <a:gd name="connsiteY5" fmla="*/ 361118 h 1579497"/>
              <a:gd name="connsiteX6" fmla="*/ 1700660 w 1708976"/>
              <a:gd name="connsiteY6" fmla="*/ 739457 h 1579497"/>
              <a:gd name="connsiteX7" fmla="*/ 1530748 w 1708976"/>
              <a:gd name="connsiteY7" fmla="*/ 948944 h 1579497"/>
              <a:gd name="connsiteX8" fmla="*/ 1247721 w 1708976"/>
              <a:gd name="connsiteY8" fmla="*/ 1123118 h 1579497"/>
              <a:gd name="connsiteX9" fmla="*/ 1117091 w 1708976"/>
              <a:gd name="connsiteY9" fmla="*/ 1329944 h 1579497"/>
              <a:gd name="connsiteX10" fmla="*/ 922730 w 1708976"/>
              <a:gd name="connsiteY10" fmla="*/ 1578625 h 1579497"/>
              <a:gd name="connsiteX11" fmla="*/ 605462 w 1708976"/>
              <a:gd name="connsiteY11" fmla="*/ 1406144 h 1579497"/>
              <a:gd name="connsiteX12" fmla="*/ 431291 w 1708976"/>
              <a:gd name="connsiteY12" fmla="*/ 1242860 h 1579497"/>
              <a:gd name="connsiteX13" fmla="*/ 137377 w 1708976"/>
              <a:gd name="connsiteY13" fmla="*/ 938058 h 1579497"/>
              <a:gd name="connsiteX14" fmla="*/ 8730 w 1708976"/>
              <a:gd name="connsiteY14" fmla="*/ 663937 h 1579497"/>
              <a:gd name="connsiteX0" fmla="*/ 6217 w 1706463"/>
              <a:gd name="connsiteY0" fmla="*/ 663937 h 1579497"/>
              <a:gd name="connsiteX1" fmla="*/ 324683 w 1706463"/>
              <a:gd name="connsiteY1" fmla="*/ 493105 h 1579497"/>
              <a:gd name="connsiteX2" fmla="*/ 456673 w 1706463"/>
              <a:gd name="connsiteY2" fmla="*/ 172657 h 1579497"/>
              <a:gd name="connsiteX3" fmla="*/ 679149 w 1706463"/>
              <a:gd name="connsiteY3" fmla="*/ 176058 h 1579497"/>
              <a:gd name="connsiteX4" fmla="*/ 880757 w 1706463"/>
              <a:gd name="connsiteY4" fmla="*/ 3703 h 1579497"/>
              <a:gd name="connsiteX5" fmla="*/ 1266979 w 1706463"/>
              <a:gd name="connsiteY5" fmla="*/ 361118 h 1579497"/>
              <a:gd name="connsiteX6" fmla="*/ 1698147 w 1706463"/>
              <a:gd name="connsiteY6" fmla="*/ 739457 h 1579497"/>
              <a:gd name="connsiteX7" fmla="*/ 1528235 w 1706463"/>
              <a:gd name="connsiteY7" fmla="*/ 948944 h 1579497"/>
              <a:gd name="connsiteX8" fmla="*/ 1245208 w 1706463"/>
              <a:gd name="connsiteY8" fmla="*/ 1123118 h 1579497"/>
              <a:gd name="connsiteX9" fmla="*/ 1114578 w 1706463"/>
              <a:gd name="connsiteY9" fmla="*/ 1329944 h 1579497"/>
              <a:gd name="connsiteX10" fmla="*/ 920217 w 1706463"/>
              <a:gd name="connsiteY10" fmla="*/ 1578625 h 1579497"/>
              <a:gd name="connsiteX11" fmla="*/ 602949 w 1706463"/>
              <a:gd name="connsiteY11" fmla="*/ 1406144 h 1579497"/>
              <a:gd name="connsiteX12" fmla="*/ 428778 w 1706463"/>
              <a:gd name="connsiteY12" fmla="*/ 1242860 h 1579497"/>
              <a:gd name="connsiteX13" fmla="*/ 134864 w 1706463"/>
              <a:gd name="connsiteY13" fmla="*/ 938058 h 1579497"/>
              <a:gd name="connsiteX14" fmla="*/ 6217 w 1706463"/>
              <a:gd name="connsiteY14" fmla="*/ 663937 h 1579497"/>
              <a:gd name="connsiteX0" fmla="*/ 778 w 1701024"/>
              <a:gd name="connsiteY0" fmla="*/ 663937 h 1579497"/>
              <a:gd name="connsiteX1" fmla="*/ 319244 w 1701024"/>
              <a:gd name="connsiteY1" fmla="*/ 493105 h 1579497"/>
              <a:gd name="connsiteX2" fmla="*/ 451234 w 1701024"/>
              <a:gd name="connsiteY2" fmla="*/ 172657 h 1579497"/>
              <a:gd name="connsiteX3" fmla="*/ 673710 w 1701024"/>
              <a:gd name="connsiteY3" fmla="*/ 176058 h 1579497"/>
              <a:gd name="connsiteX4" fmla="*/ 875318 w 1701024"/>
              <a:gd name="connsiteY4" fmla="*/ 3703 h 1579497"/>
              <a:gd name="connsiteX5" fmla="*/ 1261540 w 1701024"/>
              <a:gd name="connsiteY5" fmla="*/ 361118 h 1579497"/>
              <a:gd name="connsiteX6" fmla="*/ 1692708 w 1701024"/>
              <a:gd name="connsiteY6" fmla="*/ 739457 h 1579497"/>
              <a:gd name="connsiteX7" fmla="*/ 1522796 w 1701024"/>
              <a:gd name="connsiteY7" fmla="*/ 948944 h 1579497"/>
              <a:gd name="connsiteX8" fmla="*/ 1239769 w 1701024"/>
              <a:gd name="connsiteY8" fmla="*/ 1123118 h 1579497"/>
              <a:gd name="connsiteX9" fmla="*/ 1109139 w 1701024"/>
              <a:gd name="connsiteY9" fmla="*/ 1329944 h 1579497"/>
              <a:gd name="connsiteX10" fmla="*/ 914778 w 1701024"/>
              <a:gd name="connsiteY10" fmla="*/ 1578625 h 1579497"/>
              <a:gd name="connsiteX11" fmla="*/ 597510 w 1701024"/>
              <a:gd name="connsiteY11" fmla="*/ 1406144 h 1579497"/>
              <a:gd name="connsiteX12" fmla="*/ 423339 w 1701024"/>
              <a:gd name="connsiteY12" fmla="*/ 1242860 h 1579497"/>
              <a:gd name="connsiteX13" fmla="*/ 234200 w 1701024"/>
              <a:gd name="connsiteY13" fmla="*/ 890433 h 1579497"/>
              <a:gd name="connsiteX14" fmla="*/ 778 w 1701024"/>
              <a:gd name="connsiteY14" fmla="*/ 663937 h 1579497"/>
              <a:gd name="connsiteX0" fmla="*/ 1100 w 1644196"/>
              <a:gd name="connsiteY0" fmla="*/ 663937 h 1579497"/>
              <a:gd name="connsiteX1" fmla="*/ 262416 w 1644196"/>
              <a:gd name="connsiteY1" fmla="*/ 493105 h 1579497"/>
              <a:gd name="connsiteX2" fmla="*/ 394406 w 1644196"/>
              <a:gd name="connsiteY2" fmla="*/ 172657 h 1579497"/>
              <a:gd name="connsiteX3" fmla="*/ 616882 w 1644196"/>
              <a:gd name="connsiteY3" fmla="*/ 176058 h 1579497"/>
              <a:gd name="connsiteX4" fmla="*/ 818490 w 1644196"/>
              <a:gd name="connsiteY4" fmla="*/ 3703 h 1579497"/>
              <a:gd name="connsiteX5" fmla="*/ 1204712 w 1644196"/>
              <a:gd name="connsiteY5" fmla="*/ 361118 h 1579497"/>
              <a:gd name="connsiteX6" fmla="*/ 1635880 w 1644196"/>
              <a:gd name="connsiteY6" fmla="*/ 739457 h 1579497"/>
              <a:gd name="connsiteX7" fmla="*/ 1465968 w 1644196"/>
              <a:gd name="connsiteY7" fmla="*/ 948944 h 1579497"/>
              <a:gd name="connsiteX8" fmla="*/ 1182941 w 1644196"/>
              <a:gd name="connsiteY8" fmla="*/ 1123118 h 1579497"/>
              <a:gd name="connsiteX9" fmla="*/ 1052311 w 1644196"/>
              <a:gd name="connsiteY9" fmla="*/ 1329944 h 1579497"/>
              <a:gd name="connsiteX10" fmla="*/ 857950 w 1644196"/>
              <a:gd name="connsiteY10" fmla="*/ 1578625 h 1579497"/>
              <a:gd name="connsiteX11" fmla="*/ 540682 w 1644196"/>
              <a:gd name="connsiteY11" fmla="*/ 1406144 h 1579497"/>
              <a:gd name="connsiteX12" fmla="*/ 366511 w 1644196"/>
              <a:gd name="connsiteY12" fmla="*/ 1242860 h 1579497"/>
              <a:gd name="connsiteX13" fmla="*/ 177372 w 1644196"/>
              <a:gd name="connsiteY13" fmla="*/ 890433 h 1579497"/>
              <a:gd name="connsiteX14" fmla="*/ 1100 w 1644196"/>
              <a:gd name="connsiteY14" fmla="*/ 663937 h 1579497"/>
              <a:gd name="connsiteX0" fmla="*/ 1100 w 1644196"/>
              <a:gd name="connsiteY0" fmla="*/ 663937 h 1579497"/>
              <a:gd name="connsiteX1" fmla="*/ 262416 w 1644196"/>
              <a:gd name="connsiteY1" fmla="*/ 493105 h 1579497"/>
              <a:gd name="connsiteX2" fmla="*/ 394406 w 1644196"/>
              <a:gd name="connsiteY2" fmla="*/ 172657 h 1579497"/>
              <a:gd name="connsiteX3" fmla="*/ 616882 w 1644196"/>
              <a:gd name="connsiteY3" fmla="*/ 176058 h 1579497"/>
              <a:gd name="connsiteX4" fmla="*/ 818490 w 1644196"/>
              <a:gd name="connsiteY4" fmla="*/ 3703 h 1579497"/>
              <a:gd name="connsiteX5" fmla="*/ 1204712 w 1644196"/>
              <a:gd name="connsiteY5" fmla="*/ 361118 h 1579497"/>
              <a:gd name="connsiteX6" fmla="*/ 1635880 w 1644196"/>
              <a:gd name="connsiteY6" fmla="*/ 739457 h 1579497"/>
              <a:gd name="connsiteX7" fmla="*/ 1465968 w 1644196"/>
              <a:gd name="connsiteY7" fmla="*/ 948944 h 1579497"/>
              <a:gd name="connsiteX8" fmla="*/ 1182941 w 1644196"/>
              <a:gd name="connsiteY8" fmla="*/ 1123118 h 1579497"/>
              <a:gd name="connsiteX9" fmla="*/ 1052311 w 1644196"/>
              <a:gd name="connsiteY9" fmla="*/ 1329944 h 1579497"/>
              <a:gd name="connsiteX10" fmla="*/ 857950 w 1644196"/>
              <a:gd name="connsiteY10" fmla="*/ 1578625 h 1579497"/>
              <a:gd name="connsiteX11" fmla="*/ 540682 w 1644196"/>
              <a:gd name="connsiteY11" fmla="*/ 1406144 h 1579497"/>
              <a:gd name="connsiteX12" fmla="*/ 218873 w 1644196"/>
              <a:gd name="connsiteY12" fmla="*/ 1228572 h 1579497"/>
              <a:gd name="connsiteX13" fmla="*/ 177372 w 1644196"/>
              <a:gd name="connsiteY13" fmla="*/ 890433 h 1579497"/>
              <a:gd name="connsiteX14" fmla="*/ 1100 w 1644196"/>
              <a:gd name="connsiteY14" fmla="*/ 663937 h 1579497"/>
              <a:gd name="connsiteX0" fmla="*/ 1100 w 1644196"/>
              <a:gd name="connsiteY0" fmla="*/ 663937 h 1578878"/>
              <a:gd name="connsiteX1" fmla="*/ 262416 w 1644196"/>
              <a:gd name="connsiteY1" fmla="*/ 493105 h 1578878"/>
              <a:gd name="connsiteX2" fmla="*/ 394406 w 1644196"/>
              <a:gd name="connsiteY2" fmla="*/ 172657 h 1578878"/>
              <a:gd name="connsiteX3" fmla="*/ 616882 w 1644196"/>
              <a:gd name="connsiteY3" fmla="*/ 176058 h 1578878"/>
              <a:gd name="connsiteX4" fmla="*/ 818490 w 1644196"/>
              <a:gd name="connsiteY4" fmla="*/ 3703 h 1578878"/>
              <a:gd name="connsiteX5" fmla="*/ 1204712 w 1644196"/>
              <a:gd name="connsiteY5" fmla="*/ 361118 h 1578878"/>
              <a:gd name="connsiteX6" fmla="*/ 1635880 w 1644196"/>
              <a:gd name="connsiteY6" fmla="*/ 739457 h 1578878"/>
              <a:gd name="connsiteX7" fmla="*/ 1465968 w 1644196"/>
              <a:gd name="connsiteY7" fmla="*/ 948944 h 1578878"/>
              <a:gd name="connsiteX8" fmla="*/ 1182941 w 1644196"/>
              <a:gd name="connsiteY8" fmla="*/ 1123118 h 1578878"/>
              <a:gd name="connsiteX9" fmla="*/ 1052311 w 1644196"/>
              <a:gd name="connsiteY9" fmla="*/ 1329944 h 1578878"/>
              <a:gd name="connsiteX10" fmla="*/ 857950 w 1644196"/>
              <a:gd name="connsiteY10" fmla="*/ 1578625 h 1578878"/>
              <a:gd name="connsiteX11" fmla="*/ 583545 w 1644196"/>
              <a:gd name="connsiteY11" fmla="*/ 1282319 h 1578878"/>
              <a:gd name="connsiteX12" fmla="*/ 218873 w 1644196"/>
              <a:gd name="connsiteY12" fmla="*/ 1228572 h 1578878"/>
              <a:gd name="connsiteX13" fmla="*/ 177372 w 1644196"/>
              <a:gd name="connsiteY13" fmla="*/ 890433 h 1578878"/>
              <a:gd name="connsiteX14" fmla="*/ 1100 w 1644196"/>
              <a:gd name="connsiteY14" fmla="*/ 663937 h 1578878"/>
              <a:gd name="connsiteX0" fmla="*/ 1100 w 1644196"/>
              <a:gd name="connsiteY0" fmla="*/ 663937 h 1502851"/>
              <a:gd name="connsiteX1" fmla="*/ 262416 w 1644196"/>
              <a:gd name="connsiteY1" fmla="*/ 493105 h 1502851"/>
              <a:gd name="connsiteX2" fmla="*/ 394406 w 1644196"/>
              <a:gd name="connsiteY2" fmla="*/ 172657 h 1502851"/>
              <a:gd name="connsiteX3" fmla="*/ 616882 w 1644196"/>
              <a:gd name="connsiteY3" fmla="*/ 176058 h 1502851"/>
              <a:gd name="connsiteX4" fmla="*/ 818490 w 1644196"/>
              <a:gd name="connsiteY4" fmla="*/ 3703 h 1502851"/>
              <a:gd name="connsiteX5" fmla="*/ 1204712 w 1644196"/>
              <a:gd name="connsiteY5" fmla="*/ 361118 h 1502851"/>
              <a:gd name="connsiteX6" fmla="*/ 1635880 w 1644196"/>
              <a:gd name="connsiteY6" fmla="*/ 739457 h 1502851"/>
              <a:gd name="connsiteX7" fmla="*/ 1465968 w 1644196"/>
              <a:gd name="connsiteY7" fmla="*/ 948944 h 1502851"/>
              <a:gd name="connsiteX8" fmla="*/ 1182941 w 1644196"/>
              <a:gd name="connsiteY8" fmla="*/ 1123118 h 1502851"/>
              <a:gd name="connsiteX9" fmla="*/ 1052311 w 1644196"/>
              <a:gd name="connsiteY9" fmla="*/ 1329944 h 1502851"/>
              <a:gd name="connsiteX10" fmla="*/ 867475 w 1644196"/>
              <a:gd name="connsiteY10" fmla="*/ 1502425 h 1502851"/>
              <a:gd name="connsiteX11" fmla="*/ 583545 w 1644196"/>
              <a:gd name="connsiteY11" fmla="*/ 1282319 h 1502851"/>
              <a:gd name="connsiteX12" fmla="*/ 218873 w 1644196"/>
              <a:gd name="connsiteY12" fmla="*/ 1228572 h 1502851"/>
              <a:gd name="connsiteX13" fmla="*/ 177372 w 1644196"/>
              <a:gd name="connsiteY13" fmla="*/ 890433 h 1502851"/>
              <a:gd name="connsiteX14" fmla="*/ 1100 w 1644196"/>
              <a:gd name="connsiteY14" fmla="*/ 663937 h 1502851"/>
              <a:gd name="connsiteX0" fmla="*/ 1100 w 1644196"/>
              <a:gd name="connsiteY0" fmla="*/ 663937 h 1502469"/>
              <a:gd name="connsiteX1" fmla="*/ 262416 w 1644196"/>
              <a:gd name="connsiteY1" fmla="*/ 493105 h 1502469"/>
              <a:gd name="connsiteX2" fmla="*/ 394406 w 1644196"/>
              <a:gd name="connsiteY2" fmla="*/ 172657 h 1502469"/>
              <a:gd name="connsiteX3" fmla="*/ 616882 w 1644196"/>
              <a:gd name="connsiteY3" fmla="*/ 176058 h 1502469"/>
              <a:gd name="connsiteX4" fmla="*/ 818490 w 1644196"/>
              <a:gd name="connsiteY4" fmla="*/ 3703 h 1502469"/>
              <a:gd name="connsiteX5" fmla="*/ 1204712 w 1644196"/>
              <a:gd name="connsiteY5" fmla="*/ 361118 h 1502469"/>
              <a:gd name="connsiteX6" fmla="*/ 1635880 w 1644196"/>
              <a:gd name="connsiteY6" fmla="*/ 739457 h 1502469"/>
              <a:gd name="connsiteX7" fmla="*/ 1465968 w 1644196"/>
              <a:gd name="connsiteY7" fmla="*/ 948944 h 1502469"/>
              <a:gd name="connsiteX8" fmla="*/ 1182941 w 1644196"/>
              <a:gd name="connsiteY8" fmla="*/ 1123118 h 1502469"/>
              <a:gd name="connsiteX9" fmla="*/ 1009448 w 1644196"/>
              <a:gd name="connsiteY9" fmla="*/ 1263269 h 1502469"/>
              <a:gd name="connsiteX10" fmla="*/ 867475 w 1644196"/>
              <a:gd name="connsiteY10" fmla="*/ 1502425 h 1502469"/>
              <a:gd name="connsiteX11" fmla="*/ 583545 w 1644196"/>
              <a:gd name="connsiteY11" fmla="*/ 1282319 h 1502469"/>
              <a:gd name="connsiteX12" fmla="*/ 218873 w 1644196"/>
              <a:gd name="connsiteY12" fmla="*/ 1228572 h 1502469"/>
              <a:gd name="connsiteX13" fmla="*/ 177372 w 1644196"/>
              <a:gd name="connsiteY13" fmla="*/ 890433 h 1502469"/>
              <a:gd name="connsiteX14" fmla="*/ 1100 w 1644196"/>
              <a:gd name="connsiteY14" fmla="*/ 663937 h 1502469"/>
              <a:gd name="connsiteX0" fmla="*/ 1100 w 1644196"/>
              <a:gd name="connsiteY0" fmla="*/ 663937 h 1502469"/>
              <a:gd name="connsiteX1" fmla="*/ 262416 w 1644196"/>
              <a:gd name="connsiteY1" fmla="*/ 493105 h 1502469"/>
              <a:gd name="connsiteX2" fmla="*/ 394406 w 1644196"/>
              <a:gd name="connsiteY2" fmla="*/ 172657 h 1502469"/>
              <a:gd name="connsiteX3" fmla="*/ 616882 w 1644196"/>
              <a:gd name="connsiteY3" fmla="*/ 176058 h 1502469"/>
              <a:gd name="connsiteX4" fmla="*/ 818490 w 1644196"/>
              <a:gd name="connsiteY4" fmla="*/ 3703 h 1502469"/>
              <a:gd name="connsiteX5" fmla="*/ 1204712 w 1644196"/>
              <a:gd name="connsiteY5" fmla="*/ 361118 h 1502469"/>
              <a:gd name="connsiteX6" fmla="*/ 1635880 w 1644196"/>
              <a:gd name="connsiteY6" fmla="*/ 739457 h 1502469"/>
              <a:gd name="connsiteX7" fmla="*/ 1465968 w 1644196"/>
              <a:gd name="connsiteY7" fmla="*/ 948944 h 1502469"/>
              <a:gd name="connsiteX8" fmla="*/ 1306766 w 1644196"/>
              <a:gd name="connsiteY8" fmla="*/ 1175505 h 1502469"/>
              <a:gd name="connsiteX9" fmla="*/ 1009448 w 1644196"/>
              <a:gd name="connsiteY9" fmla="*/ 1263269 h 1502469"/>
              <a:gd name="connsiteX10" fmla="*/ 867475 w 1644196"/>
              <a:gd name="connsiteY10" fmla="*/ 1502425 h 1502469"/>
              <a:gd name="connsiteX11" fmla="*/ 583545 w 1644196"/>
              <a:gd name="connsiteY11" fmla="*/ 1282319 h 1502469"/>
              <a:gd name="connsiteX12" fmla="*/ 218873 w 1644196"/>
              <a:gd name="connsiteY12" fmla="*/ 1228572 h 1502469"/>
              <a:gd name="connsiteX13" fmla="*/ 177372 w 1644196"/>
              <a:gd name="connsiteY13" fmla="*/ 890433 h 1502469"/>
              <a:gd name="connsiteX14" fmla="*/ 1100 w 1644196"/>
              <a:gd name="connsiteY14" fmla="*/ 663937 h 1502469"/>
              <a:gd name="connsiteX0" fmla="*/ 1100 w 1639890"/>
              <a:gd name="connsiteY0" fmla="*/ 663937 h 1502469"/>
              <a:gd name="connsiteX1" fmla="*/ 262416 w 1639890"/>
              <a:gd name="connsiteY1" fmla="*/ 493105 h 1502469"/>
              <a:gd name="connsiteX2" fmla="*/ 394406 w 1639890"/>
              <a:gd name="connsiteY2" fmla="*/ 172657 h 1502469"/>
              <a:gd name="connsiteX3" fmla="*/ 616882 w 1639890"/>
              <a:gd name="connsiteY3" fmla="*/ 176058 h 1502469"/>
              <a:gd name="connsiteX4" fmla="*/ 818490 w 1639890"/>
              <a:gd name="connsiteY4" fmla="*/ 3703 h 1502469"/>
              <a:gd name="connsiteX5" fmla="*/ 1204712 w 1639890"/>
              <a:gd name="connsiteY5" fmla="*/ 361118 h 1502469"/>
              <a:gd name="connsiteX6" fmla="*/ 1635880 w 1639890"/>
              <a:gd name="connsiteY6" fmla="*/ 739457 h 1502469"/>
              <a:gd name="connsiteX7" fmla="*/ 1280231 w 1639890"/>
              <a:gd name="connsiteY7" fmla="*/ 877507 h 1502469"/>
              <a:gd name="connsiteX8" fmla="*/ 1306766 w 1639890"/>
              <a:gd name="connsiteY8" fmla="*/ 1175505 h 1502469"/>
              <a:gd name="connsiteX9" fmla="*/ 1009448 w 1639890"/>
              <a:gd name="connsiteY9" fmla="*/ 1263269 h 1502469"/>
              <a:gd name="connsiteX10" fmla="*/ 867475 w 1639890"/>
              <a:gd name="connsiteY10" fmla="*/ 1502425 h 1502469"/>
              <a:gd name="connsiteX11" fmla="*/ 583545 w 1639890"/>
              <a:gd name="connsiteY11" fmla="*/ 1282319 h 1502469"/>
              <a:gd name="connsiteX12" fmla="*/ 218873 w 1639890"/>
              <a:gd name="connsiteY12" fmla="*/ 1228572 h 1502469"/>
              <a:gd name="connsiteX13" fmla="*/ 177372 w 1639890"/>
              <a:gd name="connsiteY13" fmla="*/ 890433 h 1502469"/>
              <a:gd name="connsiteX14" fmla="*/ 1100 w 1639890"/>
              <a:gd name="connsiteY14" fmla="*/ 663937 h 1502469"/>
              <a:gd name="connsiteX0" fmla="*/ 1100 w 1639890"/>
              <a:gd name="connsiteY0" fmla="*/ 663147 h 1501679"/>
              <a:gd name="connsiteX1" fmla="*/ 262416 w 1639890"/>
              <a:gd name="connsiteY1" fmla="*/ 492315 h 1501679"/>
              <a:gd name="connsiteX2" fmla="*/ 394406 w 1639890"/>
              <a:gd name="connsiteY2" fmla="*/ 171867 h 1501679"/>
              <a:gd name="connsiteX3" fmla="*/ 616882 w 1639890"/>
              <a:gd name="connsiteY3" fmla="*/ 175268 h 1501679"/>
              <a:gd name="connsiteX4" fmla="*/ 818490 w 1639890"/>
              <a:gd name="connsiteY4" fmla="*/ 2913 h 1501679"/>
              <a:gd name="connsiteX5" fmla="*/ 1099937 w 1639890"/>
              <a:gd name="connsiteY5" fmla="*/ 336516 h 1501679"/>
              <a:gd name="connsiteX6" fmla="*/ 1635880 w 1639890"/>
              <a:gd name="connsiteY6" fmla="*/ 738667 h 1501679"/>
              <a:gd name="connsiteX7" fmla="*/ 1280231 w 1639890"/>
              <a:gd name="connsiteY7" fmla="*/ 876717 h 1501679"/>
              <a:gd name="connsiteX8" fmla="*/ 1306766 w 1639890"/>
              <a:gd name="connsiteY8" fmla="*/ 1174715 h 1501679"/>
              <a:gd name="connsiteX9" fmla="*/ 1009448 w 1639890"/>
              <a:gd name="connsiteY9" fmla="*/ 1262479 h 1501679"/>
              <a:gd name="connsiteX10" fmla="*/ 867475 w 1639890"/>
              <a:gd name="connsiteY10" fmla="*/ 1501635 h 1501679"/>
              <a:gd name="connsiteX11" fmla="*/ 583545 w 1639890"/>
              <a:gd name="connsiteY11" fmla="*/ 1281529 h 1501679"/>
              <a:gd name="connsiteX12" fmla="*/ 218873 w 1639890"/>
              <a:gd name="connsiteY12" fmla="*/ 1227782 h 1501679"/>
              <a:gd name="connsiteX13" fmla="*/ 177372 w 1639890"/>
              <a:gd name="connsiteY13" fmla="*/ 889643 h 1501679"/>
              <a:gd name="connsiteX14" fmla="*/ 1100 w 1639890"/>
              <a:gd name="connsiteY14" fmla="*/ 663147 h 1501679"/>
              <a:gd name="connsiteX0" fmla="*/ 1100 w 1651723"/>
              <a:gd name="connsiteY0" fmla="*/ 663147 h 1501679"/>
              <a:gd name="connsiteX1" fmla="*/ 262416 w 1651723"/>
              <a:gd name="connsiteY1" fmla="*/ 492315 h 1501679"/>
              <a:gd name="connsiteX2" fmla="*/ 394406 w 1651723"/>
              <a:gd name="connsiteY2" fmla="*/ 171867 h 1501679"/>
              <a:gd name="connsiteX3" fmla="*/ 616882 w 1651723"/>
              <a:gd name="connsiteY3" fmla="*/ 175268 h 1501679"/>
              <a:gd name="connsiteX4" fmla="*/ 818490 w 1651723"/>
              <a:gd name="connsiteY4" fmla="*/ 2913 h 1501679"/>
              <a:gd name="connsiteX5" fmla="*/ 1099937 w 1651723"/>
              <a:gd name="connsiteY5" fmla="*/ 336516 h 1501679"/>
              <a:gd name="connsiteX6" fmla="*/ 1494542 w 1651723"/>
              <a:gd name="connsiteY6" fmla="*/ 486193 h 1501679"/>
              <a:gd name="connsiteX7" fmla="*/ 1635880 w 1651723"/>
              <a:gd name="connsiteY7" fmla="*/ 738667 h 1501679"/>
              <a:gd name="connsiteX8" fmla="*/ 1280231 w 1651723"/>
              <a:gd name="connsiteY8" fmla="*/ 876717 h 1501679"/>
              <a:gd name="connsiteX9" fmla="*/ 1306766 w 1651723"/>
              <a:gd name="connsiteY9" fmla="*/ 1174715 h 1501679"/>
              <a:gd name="connsiteX10" fmla="*/ 1009448 w 1651723"/>
              <a:gd name="connsiteY10" fmla="*/ 1262479 h 1501679"/>
              <a:gd name="connsiteX11" fmla="*/ 867475 w 1651723"/>
              <a:gd name="connsiteY11" fmla="*/ 1501635 h 1501679"/>
              <a:gd name="connsiteX12" fmla="*/ 583545 w 1651723"/>
              <a:gd name="connsiteY12" fmla="*/ 1281529 h 1501679"/>
              <a:gd name="connsiteX13" fmla="*/ 218873 w 1651723"/>
              <a:gd name="connsiteY13" fmla="*/ 1227782 h 1501679"/>
              <a:gd name="connsiteX14" fmla="*/ 177372 w 1651723"/>
              <a:gd name="connsiteY14" fmla="*/ 889643 h 1501679"/>
              <a:gd name="connsiteX15" fmla="*/ 1100 w 1651723"/>
              <a:gd name="connsiteY15" fmla="*/ 663147 h 1501679"/>
              <a:gd name="connsiteX0" fmla="*/ 1100 w 1540843"/>
              <a:gd name="connsiteY0" fmla="*/ 663147 h 1501679"/>
              <a:gd name="connsiteX1" fmla="*/ 262416 w 1540843"/>
              <a:gd name="connsiteY1" fmla="*/ 492315 h 1501679"/>
              <a:gd name="connsiteX2" fmla="*/ 394406 w 1540843"/>
              <a:gd name="connsiteY2" fmla="*/ 171867 h 1501679"/>
              <a:gd name="connsiteX3" fmla="*/ 616882 w 1540843"/>
              <a:gd name="connsiteY3" fmla="*/ 175268 h 1501679"/>
              <a:gd name="connsiteX4" fmla="*/ 818490 w 1540843"/>
              <a:gd name="connsiteY4" fmla="*/ 2913 h 1501679"/>
              <a:gd name="connsiteX5" fmla="*/ 1099937 w 1540843"/>
              <a:gd name="connsiteY5" fmla="*/ 336516 h 1501679"/>
              <a:gd name="connsiteX6" fmla="*/ 1494542 w 1540843"/>
              <a:gd name="connsiteY6" fmla="*/ 486193 h 1501679"/>
              <a:gd name="connsiteX7" fmla="*/ 1469192 w 1540843"/>
              <a:gd name="connsiteY7" fmla="*/ 700567 h 1501679"/>
              <a:gd name="connsiteX8" fmla="*/ 1280231 w 1540843"/>
              <a:gd name="connsiteY8" fmla="*/ 876717 h 1501679"/>
              <a:gd name="connsiteX9" fmla="*/ 1306766 w 1540843"/>
              <a:gd name="connsiteY9" fmla="*/ 1174715 h 1501679"/>
              <a:gd name="connsiteX10" fmla="*/ 1009448 w 1540843"/>
              <a:gd name="connsiteY10" fmla="*/ 1262479 h 1501679"/>
              <a:gd name="connsiteX11" fmla="*/ 867475 w 1540843"/>
              <a:gd name="connsiteY11" fmla="*/ 1501635 h 1501679"/>
              <a:gd name="connsiteX12" fmla="*/ 583545 w 1540843"/>
              <a:gd name="connsiteY12" fmla="*/ 1281529 h 1501679"/>
              <a:gd name="connsiteX13" fmla="*/ 218873 w 1540843"/>
              <a:gd name="connsiteY13" fmla="*/ 1227782 h 1501679"/>
              <a:gd name="connsiteX14" fmla="*/ 177372 w 1540843"/>
              <a:gd name="connsiteY14" fmla="*/ 889643 h 1501679"/>
              <a:gd name="connsiteX15" fmla="*/ 1100 w 1540843"/>
              <a:gd name="connsiteY15" fmla="*/ 663147 h 1501679"/>
              <a:gd name="connsiteX0" fmla="*/ 1100 w 1540843"/>
              <a:gd name="connsiteY0" fmla="*/ 663147 h 1501679"/>
              <a:gd name="connsiteX1" fmla="*/ 262416 w 1540843"/>
              <a:gd name="connsiteY1" fmla="*/ 492315 h 1501679"/>
              <a:gd name="connsiteX2" fmla="*/ 337256 w 1540843"/>
              <a:gd name="connsiteY2" fmla="*/ 209967 h 1501679"/>
              <a:gd name="connsiteX3" fmla="*/ 616882 w 1540843"/>
              <a:gd name="connsiteY3" fmla="*/ 175268 h 1501679"/>
              <a:gd name="connsiteX4" fmla="*/ 818490 w 1540843"/>
              <a:gd name="connsiteY4" fmla="*/ 2913 h 1501679"/>
              <a:gd name="connsiteX5" fmla="*/ 1099937 w 1540843"/>
              <a:gd name="connsiteY5" fmla="*/ 336516 h 1501679"/>
              <a:gd name="connsiteX6" fmla="*/ 1494542 w 1540843"/>
              <a:gd name="connsiteY6" fmla="*/ 486193 h 1501679"/>
              <a:gd name="connsiteX7" fmla="*/ 1469192 w 1540843"/>
              <a:gd name="connsiteY7" fmla="*/ 700567 h 1501679"/>
              <a:gd name="connsiteX8" fmla="*/ 1280231 w 1540843"/>
              <a:gd name="connsiteY8" fmla="*/ 876717 h 1501679"/>
              <a:gd name="connsiteX9" fmla="*/ 1306766 w 1540843"/>
              <a:gd name="connsiteY9" fmla="*/ 1174715 h 1501679"/>
              <a:gd name="connsiteX10" fmla="*/ 1009448 w 1540843"/>
              <a:gd name="connsiteY10" fmla="*/ 1262479 h 1501679"/>
              <a:gd name="connsiteX11" fmla="*/ 867475 w 1540843"/>
              <a:gd name="connsiteY11" fmla="*/ 1501635 h 1501679"/>
              <a:gd name="connsiteX12" fmla="*/ 583545 w 1540843"/>
              <a:gd name="connsiteY12" fmla="*/ 1281529 h 1501679"/>
              <a:gd name="connsiteX13" fmla="*/ 218873 w 1540843"/>
              <a:gd name="connsiteY13" fmla="*/ 1227782 h 1501679"/>
              <a:gd name="connsiteX14" fmla="*/ 177372 w 1540843"/>
              <a:gd name="connsiteY14" fmla="*/ 889643 h 1501679"/>
              <a:gd name="connsiteX15" fmla="*/ 1100 w 1540843"/>
              <a:gd name="connsiteY15" fmla="*/ 663147 h 1501679"/>
              <a:gd name="connsiteX0" fmla="*/ 1100 w 1540843"/>
              <a:gd name="connsiteY0" fmla="*/ 661340 h 1499872"/>
              <a:gd name="connsiteX1" fmla="*/ 262416 w 1540843"/>
              <a:gd name="connsiteY1" fmla="*/ 490508 h 1499872"/>
              <a:gd name="connsiteX2" fmla="*/ 337256 w 1540843"/>
              <a:gd name="connsiteY2" fmla="*/ 208160 h 1499872"/>
              <a:gd name="connsiteX3" fmla="*/ 631170 w 1540843"/>
              <a:gd name="connsiteY3" fmla="*/ 225848 h 1499872"/>
              <a:gd name="connsiteX4" fmla="*/ 818490 w 1540843"/>
              <a:gd name="connsiteY4" fmla="*/ 1106 h 1499872"/>
              <a:gd name="connsiteX5" fmla="*/ 1099937 w 1540843"/>
              <a:gd name="connsiteY5" fmla="*/ 334709 h 1499872"/>
              <a:gd name="connsiteX6" fmla="*/ 1494542 w 1540843"/>
              <a:gd name="connsiteY6" fmla="*/ 484386 h 1499872"/>
              <a:gd name="connsiteX7" fmla="*/ 1469192 w 1540843"/>
              <a:gd name="connsiteY7" fmla="*/ 698760 h 1499872"/>
              <a:gd name="connsiteX8" fmla="*/ 1280231 w 1540843"/>
              <a:gd name="connsiteY8" fmla="*/ 874910 h 1499872"/>
              <a:gd name="connsiteX9" fmla="*/ 1306766 w 1540843"/>
              <a:gd name="connsiteY9" fmla="*/ 1172908 h 1499872"/>
              <a:gd name="connsiteX10" fmla="*/ 1009448 w 1540843"/>
              <a:gd name="connsiteY10" fmla="*/ 1260672 h 1499872"/>
              <a:gd name="connsiteX11" fmla="*/ 867475 w 1540843"/>
              <a:gd name="connsiteY11" fmla="*/ 1499828 h 1499872"/>
              <a:gd name="connsiteX12" fmla="*/ 583545 w 1540843"/>
              <a:gd name="connsiteY12" fmla="*/ 1279722 h 1499872"/>
              <a:gd name="connsiteX13" fmla="*/ 218873 w 1540843"/>
              <a:gd name="connsiteY13" fmla="*/ 1225975 h 1499872"/>
              <a:gd name="connsiteX14" fmla="*/ 177372 w 1540843"/>
              <a:gd name="connsiteY14" fmla="*/ 887836 h 1499872"/>
              <a:gd name="connsiteX15" fmla="*/ 1100 w 1540843"/>
              <a:gd name="connsiteY15" fmla="*/ 661340 h 1499872"/>
              <a:gd name="connsiteX0" fmla="*/ 1990 w 1541733"/>
              <a:gd name="connsiteY0" fmla="*/ 661340 h 1499872"/>
              <a:gd name="connsiteX1" fmla="*/ 296643 w 1541733"/>
              <a:gd name="connsiteY1" fmla="*/ 514320 h 1499872"/>
              <a:gd name="connsiteX2" fmla="*/ 338146 w 1541733"/>
              <a:gd name="connsiteY2" fmla="*/ 208160 h 1499872"/>
              <a:gd name="connsiteX3" fmla="*/ 632060 w 1541733"/>
              <a:gd name="connsiteY3" fmla="*/ 225848 h 1499872"/>
              <a:gd name="connsiteX4" fmla="*/ 819380 w 1541733"/>
              <a:gd name="connsiteY4" fmla="*/ 1106 h 1499872"/>
              <a:gd name="connsiteX5" fmla="*/ 1100827 w 1541733"/>
              <a:gd name="connsiteY5" fmla="*/ 334709 h 1499872"/>
              <a:gd name="connsiteX6" fmla="*/ 1495432 w 1541733"/>
              <a:gd name="connsiteY6" fmla="*/ 484386 h 1499872"/>
              <a:gd name="connsiteX7" fmla="*/ 1470082 w 1541733"/>
              <a:gd name="connsiteY7" fmla="*/ 698760 h 1499872"/>
              <a:gd name="connsiteX8" fmla="*/ 1281121 w 1541733"/>
              <a:gd name="connsiteY8" fmla="*/ 874910 h 1499872"/>
              <a:gd name="connsiteX9" fmla="*/ 1307656 w 1541733"/>
              <a:gd name="connsiteY9" fmla="*/ 1172908 h 1499872"/>
              <a:gd name="connsiteX10" fmla="*/ 1010338 w 1541733"/>
              <a:gd name="connsiteY10" fmla="*/ 1260672 h 1499872"/>
              <a:gd name="connsiteX11" fmla="*/ 868365 w 1541733"/>
              <a:gd name="connsiteY11" fmla="*/ 1499828 h 1499872"/>
              <a:gd name="connsiteX12" fmla="*/ 584435 w 1541733"/>
              <a:gd name="connsiteY12" fmla="*/ 1279722 h 1499872"/>
              <a:gd name="connsiteX13" fmla="*/ 219763 w 1541733"/>
              <a:gd name="connsiteY13" fmla="*/ 1225975 h 1499872"/>
              <a:gd name="connsiteX14" fmla="*/ 178262 w 1541733"/>
              <a:gd name="connsiteY14" fmla="*/ 887836 h 1499872"/>
              <a:gd name="connsiteX15" fmla="*/ 1990 w 1541733"/>
              <a:gd name="connsiteY15" fmla="*/ 661340 h 1499872"/>
              <a:gd name="connsiteX0" fmla="*/ 2283 w 1522976"/>
              <a:gd name="connsiteY0" fmla="*/ 623240 h 1499872"/>
              <a:gd name="connsiteX1" fmla="*/ 277886 w 1522976"/>
              <a:gd name="connsiteY1" fmla="*/ 514320 h 1499872"/>
              <a:gd name="connsiteX2" fmla="*/ 319389 w 1522976"/>
              <a:gd name="connsiteY2" fmla="*/ 208160 h 1499872"/>
              <a:gd name="connsiteX3" fmla="*/ 613303 w 1522976"/>
              <a:gd name="connsiteY3" fmla="*/ 225848 h 1499872"/>
              <a:gd name="connsiteX4" fmla="*/ 800623 w 1522976"/>
              <a:gd name="connsiteY4" fmla="*/ 1106 h 1499872"/>
              <a:gd name="connsiteX5" fmla="*/ 1082070 w 1522976"/>
              <a:gd name="connsiteY5" fmla="*/ 334709 h 1499872"/>
              <a:gd name="connsiteX6" fmla="*/ 1476675 w 1522976"/>
              <a:gd name="connsiteY6" fmla="*/ 484386 h 1499872"/>
              <a:gd name="connsiteX7" fmla="*/ 1451325 w 1522976"/>
              <a:gd name="connsiteY7" fmla="*/ 698760 h 1499872"/>
              <a:gd name="connsiteX8" fmla="*/ 1262364 w 1522976"/>
              <a:gd name="connsiteY8" fmla="*/ 874910 h 1499872"/>
              <a:gd name="connsiteX9" fmla="*/ 1288899 w 1522976"/>
              <a:gd name="connsiteY9" fmla="*/ 1172908 h 1499872"/>
              <a:gd name="connsiteX10" fmla="*/ 991581 w 1522976"/>
              <a:gd name="connsiteY10" fmla="*/ 1260672 h 1499872"/>
              <a:gd name="connsiteX11" fmla="*/ 849608 w 1522976"/>
              <a:gd name="connsiteY11" fmla="*/ 1499828 h 1499872"/>
              <a:gd name="connsiteX12" fmla="*/ 565678 w 1522976"/>
              <a:gd name="connsiteY12" fmla="*/ 1279722 h 1499872"/>
              <a:gd name="connsiteX13" fmla="*/ 201006 w 1522976"/>
              <a:gd name="connsiteY13" fmla="*/ 1225975 h 1499872"/>
              <a:gd name="connsiteX14" fmla="*/ 159505 w 1522976"/>
              <a:gd name="connsiteY14" fmla="*/ 887836 h 1499872"/>
              <a:gd name="connsiteX15" fmla="*/ 2283 w 1522976"/>
              <a:gd name="connsiteY15" fmla="*/ 623240 h 149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2976" h="1499872">
                <a:moveTo>
                  <a:pt x="2283" y="623240"/>
                </a:moveTo>
                <a:cubicBezTo>
                  <a:pt x="22013" y="560987"/>
                  <a:pt x="146417" y="630596"/>
                  <a:pt x="277886" y="514320"/>
                </a:cubicBezTo>
                <a:cubicBezTo>
                  <a:pt x="387093" y="436409"/>
                  <a:pt x="268249" y="254651"/>
                  <a:pt x="319389" y="208160"/>
                </a:cubicBezTo>
                <a:cubicBezTo>
                  <a:pt x="370529" y="161669"/>
                  <a:pt x="576754" y="257976"/>
                  <a:pt x="613303" y="225848"/>
                </a:cubicBezTo>
                <a:cubicBezTo>
                  <a:pt x="649852" y="193720"/>
                  <a:pt x="722495" y="-17037"/>
                  <a:pt x="800623" y="1106"/>
                </a:cubicBezTo>
                <a:cubicBezTo>
                  <a:pt x="878751" y="19249"/>
                  <a:pt x="947963" y="216856"/>
                  <a:pt x="1082070" y="334709"/>
                </a:cubicBezTo>
                <a:cubicBezTo>
                  <a:pt x="1216177" y="452562"/>
                  <a:pt x="1387351" y="417361"/>
                  <a:pt x="1476675" y="484386"/>
                </a:cubicBezTo>
                <a:cubicBezTo>
                  <a:pt x="1565999" y="551411"/>
                  <a:pt x="1508475" y="670979"/>
                  <a:pt x="1451325" y="698760"/>
                </a:cubicBezTo>
                <a:cubicBezTo>
                  <a:pt x="1394175" y="726541"/>
                  <a:pt x="1337854" y="810967"/>
                  <a:pt x="1262364" y="874910"/>
                </a:cubicBezTo>
                <a:cubicBezTo>
                  <a:pt x="1186874" y="938853"/>
                  <a:pt x="1357842" y="1109408"/>
                  <a:pt x="1288899" y="1172908"/>
                </a:cubicBezTo>
                <a:cubicBezTo>
                  <a:pt x="1219956" y="1236408"/>
                  <a:pt x="1045746" y="1184754"/>
                  <a:pt x="991581" y="1260672"/>
                </a:cubicBezTo>
                <a:cubicBezTo>
                  <a:pt x="937416" y="1336590"/>
                  <a:pt x="920592" y="1496653"/>
                  <a:pt x="849608" y="1499828"/>
                </a:cubicBezTo>
                <a:cubicBezTo>
                  <a:pt x="778624" y="1503003"/>
                  <a:pt x="647585" y="1335683"/>
                  <a:pt x="565678" y="1279722"/>
                </a:cubicBezTo>
                <a:cubicBezTo>
                  <a:pt x="483772" y="1223761"/>
                  <a:pt x="279020" y="1303989"/>
                  <a:pt x="201006" y="1225975"/>
                </a:cubicBezTo>
                <a:cubicBezTo>
                  <a:pt x="122992" y="1147961"/>
                  <a:pt x="223582" y="977179"/>
                  <a:pt x="159505" y="887836"/>
                </a:cubicBezTo>
                <a:cubicBezTo>
                  <a:pt x="95428" y="798493"/>
                  <a:pt x="-17447" y="685493"/>
                  <a:pt x="2283" y="62324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 rot="10800000">
            <a:off x="8237051" y="538441"/>
            <a:ext cx="583421" cy="5584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 rot="10800000">
            <a:off x="8299558" y="572742"/>
            <a:ext cx="466798" cy="489873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 rot="10800000">
            <a:off x="7953764" y="833307"/>
            <a:ext cx="312872" cy="6107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 rot="10800000">
            <a:off x="7953764" y="758380"/>
            <a:ext cx="312872" cy="6107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5" name="グループ化 34"/>
          <p:cNvGrpSpPr/>
          <p:nvPr/>
        </p:nvGrpSpPr>
        <p:grpSpPr>
          <a:xfrm rot="12493251">
            <a:off x="8036523" y="524707"/>
            <a:ext cx="282079" cy="60031"/>
            <a:chOff x="2051720" y="1722580"/>
            <a:chExt cx="1296144" cy="444242"/>
          </a:xfrm>
        </p:grpSpPr>
        <p:sp>
          <p:nvSpPr>
            <p:cNvPr id="36" name="正方形/長方形 35"/>
            <p:cNvSpPr/>
            <p:nvPr/>
          </p:nvSpPr>
          <p:spPr>
            <a:xfrm>
              <a:off x="2051720" y="1916832"/>
              <a:ext cx="792088" cy="720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/>
          </p:nvSpPr>
          <p:spPr>
            <a:xfrm>
              <a:off x="2843808" y="1722580"/>
              <a:ext cx="504056" cy="4442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正方形/長方形 37"/>
          <p:cNvSpPr/>
          <p:nvPr/>
        </p:nvSpPr>
        <p:spPr>
          <a:xfrm rot="10800000">
            <a:off x="7431246" y="823013"/>
            <a:ext cx="252384" cy="471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アーチ 38"/>
          <p:cNvSpPr/>
          <p:nvPr/>
        </p:nvSpPr>
        <p:spPr>
          <a:xfrm rot="16200000">
            <a:off x="7695207" y="650580"/>
            <a:ext cx="305384" cy="337755"/>
          </a:xfrm>
          <a:prstGeom prst="blockArc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 rot="10800000">
            <a:off x="7431246" y="758380"/>
            <a:ext cx="252384" cy="471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1" name="グループ化 40"/>
          <p:cNvGrpSpPr/>
          <p:nvPr/>
        </p:nvGrpSpPr>
        <p:grpSpPr>
          <a:xfrm rot="9000000">
            <a:off x="7379185" y="476672"/>
            <a:ext cx="317182" cy="122154"/>
            <a:chOff x="4613408" y="1988840"/>
            <a:chExt cx="822688" cy="288032"/>
          </a:xfrm>
          <a:solidFill>
            <a:schemeClr val="tx1"/>
          </a:solidFill>
        </p:grpSpPr>
        <p:sp>
          <p:nvSpPr>
            <p:cNvPr id="42" name="月 41"/>
            <p:cNvSpPr/>
            <p:nvPr/>
          </p:nvSpPr>
          <p:spPr>
            <a:xfrm rot="10704550">
              <a:off x="4613408" y="1988840"/>
              <a:ext cx="246624" cy="288032"/>
            </a:xfrm>
            <a:prstGeom prst="moo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4860032" y="2094189"/>
              <a:ext cx="576064" cy="7200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4" name="円/楕円 43"/>
          <p:cNvSpPr/>
          <p:nvPr/>
        </p:nvSpPr>
        <p:spPr>
          <a:xfrm rot="10800000">
            <a:off x="7850203" y="784302"/>
            <a:ext cx="83287" cy="916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 rot="10800000">
            <a:off x="6926801" y="666773"/>
            <a:ext cx="326043" cy="290843"/>
          </a:xfrm>
          <a:prstGeom prst="ellipse">
            <a:avLst/>
          </a:prstGeom>
          <a:gradFill>
            <a:gsLst>
              <a:gs pos="21000">
                <a:srgbClr val="002060"/>
              </a:gs>
              <a:gs pos="67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23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角丸四角形 8"/>
          <p:cNvSpPr/>
          <p:nvPr/>
        </p:nvSpPr>
        <p:spPr>
          <a:xfrm>
            <a:off x="3460786" y="4111374"/>
            <a:ext cx="153835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COX2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4" name="下矢印 13"/>
          <p:cNvSpPr/>
          <p:nvPr/>
        </p:nvSpPr>
        <p:spPr>
          <a:xfrm>
            <a:off x="4046926" y="4655207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下矢印 14"/>
          <p:cNvSpPr/>
          <p:nvPr/>
        </p:nvSpPr>
        <p:spPr>
          <a:xfrm>
            <a:off x="4046926" y="5274815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528051" y="5894423"/>
            <a:ext cx="153835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PGE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7" name="下矢印 16"/>
          <p:cNvSpPr/>
          <p:nvPr/>
        </p:nvSpPr>
        <p:spPr>
          <a:xfrm rot="5400000">
            <a:off x="2976301" y="5819299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331640" y="5894423"/>
            <a:ext cx="153835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VEGF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0" name="下矢印 19"/>
          <p:cNvSpPr/>
          <p:nvPr/>
        </p:nvSpPr>
        <p:spPr>
          <a:xfrm rot="10800000">
            <a:off x="1875660" y="5174343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/>
        </p:nvSpPr>
        <p:spPr>
          <a:xfrm>
            <a:off x="1225607" y="4555615"/>
            <a:ext cx="1692188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血管新生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0" y="3175270"/>
            <a:ext cx="2771800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滑膜</a:t>
            </a:r>
            <a:r>
              <a:rPr lang="ja-JP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細胞の増殖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3" name="下矢印 22"/>
          <p:cNvSpPr/>
          <p:nvPr/>
        </p:nvSpPr>
        <p:spPr>
          <a:xfrm rot="8687606">
            <a:off x="1574604" y="3621079"/>
            <a:ext cx="392084" cy="918978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>
            <a:off x="6444208" y="4293096"/>
            <a:ext cx="2232248" cy="17007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rgbClr val="FF0000"/>
                </a:solidFill>
              </a:rPr>
              <a:t>痛み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sp>
        <p:nvSpPr>
          <p:cNvPr id="29" name="右矢印 28"/>
          <p:cNvSpPr/>
          <p:nvPr/>
        </p:nvSpPr>
        <p:spPr>
          <a:xfrm>
            <a:off x="5436096" y="4330057"/>
            <a:ext cx="936104" cy="1626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上矢印 1"/>
          <p:cNvSpPr/>
          <p:nvPr/>
        </p:nvSpPr>
        <p:spPr>
          <a:xfrm>
            <a:off x="1064240" y="2450614"/>
            <a:ext cx="470031" cy="661679"/>
          </a:xfrm>
          <a:prstGeom prst="up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496" y="1301859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滑膜炎</a:t>
            </a:r>
            <a:endParaRPr kumimoji="1" lang="en-US" altLang="ja-JP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kumimoji="1" lang="ja-JP" altLang="en-U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パンヌス形成</a:t>
            </a:r>
            <a:endParaRPr kumimoji="1" lang="ja-JP" altLang="en-US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" name="円/楕円 4"/>
          <p:cNvSpPr/>
          <p:nvPr/>
        </p:nvSpPr>
        <p:spPr>
          <a:xfrm>
            <a:off x="240632" y="1084200"/>
            <a:ext cx="2160240" cy="13350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上矢印 6"/>
          <p:cNvSpPr/>
          <p:nvPr/>
        </p:nvSpPr>
        <p:spPr>
          <a:xfrm rot="5400000">
            <a:off x="2848246" y="1018077"/>
            <a:ext cx="1006133" cy="1511456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416444" y="1124744"/>
            <a:ext cx="3528752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関節腫脹</a:t>
            </a:r>
            <a:endParaRPr lang="en-US" altLang="ja-JP" sz="28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ja-JP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関節内圧の上昇</a:t>
            </a:r>
            <a:endParaRPr lang="en-US" altLang="ja-JP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関節</a:t>
            </a:r>
            <a:r>
              <a:rPr lang="ja-JP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包の伸展</a:t>
            </a:r>
            <a:endParaRPr lang="en-US" altLang="ja-JP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250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角丸四角形 8"/>
          <p:cNvSpPr/>
          <p:nvPr/>
        </p:nvSpPr>
        <p:spPr>
          <a:xfrm>
            <a:off x="3460786" y="4111374"/>
            <a:ext cx="153835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COX2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4" name="下矢印 13"/>
          <p:cNvSpPr/>
          <p:nvPr/>
        </p:nvSpPr>
        <p:spPr>
          <a:xfrm>
            <a:off x="4046926" y="4655207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下矢印 14"/>
          <p:cNvSpPr/>
          <p:nvPr/>
        </p:nvSpPr>
        <p:spPr>
          <a:xfrm>
            <a:off x="4046926" y="5274815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3528051" y="5894423"/>
            <a:ext cx="153835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PGE</a:t>
            </a:r>
            <a:r>
              <a:rPr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7" name="下矢印 16"/>
          <p:cNvSpPr/>
          <p:nvPr/>
        </p:nvSpPr>
        <p:spPr>
          <a:xfrm rot="5400000">
            <a:off x="2976301" y="5819299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331640" y="5894423"/>
            <a:ext cx="153835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VEGF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0" name="下矢印 19"/>
          <p:cNvSpPr/>
          <p:nvPr/>
        </p:nvSpPr>
        <p:spPr>
          <a:xfrm rot="10800000">
            <a:off x="1875660" y="5174343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/>
        </p:nvSpPr>
        <p:spPr>
          <a:xfrm>
            <a:off x="1225607" y="4555615"/>
            <a:ext cx="1692188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血管新生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0" y="3175270"/>
            <a:ext cx="2771800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滑膜</a:t>
            </a:r>
            <a:r>
              <a:rPr lang="ja-JP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細胞の増殖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3" name="下矢印 22"/>
          <p:cNvSpPr/>
          <p:nvPr/>
        </p:nvSpPr>
        <p:spPr>
          <a:xfrm rot="8687606">
            <a:off x="1574604" y="3621079"/>
            <a:ext cx="392084" cy="918978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>
            <a:off x="6444208" y="4293096"/>
            <a:ext cx="2232248" cy="17007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>
                <a:solidFill>
                  <a:srgbClr val="FF0000"/>
                </a:solidFill>
              </a:rPr>
              <a:t>痛み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  <p:sp>
        <p:nvSpPr>
          <p:cNvPr id="29" name="右矢印 28"/>
          <p:cNvSpPr/>
          <p:nvPr/>
        </p:nvSpPr>
        <p:spPr>
          <a:xfrm>
            <a:off x="5436096" y="4330057"/>
            <a:ext cx="936104" cy="1626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上矢印 1"/>
          <p:cNvSpPr/>
          <p:nvPr/>
        </p:nvSpPr>
        <p:spPr>
          <a:xfrm>
            <a:off x="1064240" y="2450614"/>
            <a:ext cx="470031" cy="661679"/>
          </a:xfrm>
          <a:prstGeom prst="up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496" y="1301859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滑膜炎</a:t>
            </a:r>
            <a:endParaRPr kumimoji="1" lang="en-US" altLang="ja-JP" sz="24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kumimoji="1" lang="ja-JP" altLang="en-U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パンヌス形成</a:t>
            </a:r>
            <a:endParaRPr kumimoji="1" lang="ja-JP" altLang="en-US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" name="円/楕円 4"/>
          <p:cNvSpPr/>
          <p:nvPr/>
        </p:nvSpPr>
        <p:spPr>
          <a:xfrm>
            <a:off x="240632" y="1084200"/>
            <a:ext cx="2160240" cy="13350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上矢印 6"/>
          <p:cNvSpPr/>
          <p:nvPr/>
        </p:nvSpPr>
        <p:spPr>
          <a:xfrm rot="5400000">
            <a:off x="2848246" y="1018077"/>
            <a:ext cx="1006133" cy="1511456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416444" y="1124744"/>
            <a:ext cx="3528752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関節腫脹</a:t>
            </a:r>
            <a:endParaRPr lang="en-US" altLang="ja-JP" sz="28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ja-JP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関節内圧の上昇</a:t>
            </a:r>
            <a:endParaRPr lang="en-US" altLang="ja-JP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関節</a:t>
            </a:r>
            <a:r>
              <a:rPr lang="ja-JP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包の伸展</a:t>
            </a:r>
            <a:endParaRPr lang="en-US" altLang="ja-JP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8" name="上矢印 17"/>
          <p:cNvSpPr/>
          <p:nvPr/>
        </p:nvSpPr>
        <p:spPr>
          <a:xfrm rot="9000000">
            <a:off x="6272511" y="2596542"/>
            <a:ext cx="1044116" cy="177012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7092280" y="298766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侵害受容器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451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259632" y="2204864"/>
            <a:ext cx="7200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関節リウマチの痛みの原因として</a:t>
            </a:r>
            <a:r>
              <a:rPr lang="en-US" altLang="ja-JP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COX2</a:t>
            </a:r>
            <a:r>
              <a:rPr lang="ja-JP" altLang="en-US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　</a:t>
            </a:r>
            <a:endParaRPr lang="en-US" altLang="ja-JP" sz="4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ja-JP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侵害受容器</a:t>
            </a:r>
            <a:endParaRPr lang="en-US" altLang="ja-JP" sz="4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ja-JP" altLang="en-US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が関与する</a:t>
            </a:r>
            <a:r>
              <a:rPr lang="en-US" altLang="ja-JP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endParaRPr kumimoji="1" lang="ja-JP" altLang="en-U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132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115616" y="2276872"/>
            <a:ext cx="6912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関節裂隙の狭小化</a:t>
            </a:r>
            <a:endParaRPr kumimoji="1" lang="en-US" altLang="ja-JP" sz="3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ja-JP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すなわ</a:t>
            </a:r>
            <a:r>
              <a:rPr lang="ja-JP" altLang="en-US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ち</a:t>
            </a:r>
            <a:endParaRPr lang="en-US" altLang="ja-JP" sz="3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kumimoji="1" lang="ja-JP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軟</a:t>
            </a:r>
            <a:r>
              <a:rPr kumimoji="1" lang="ja-JP" altLang="en-US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骨</a:t>
            </a:r>
            <a:r>
              <a:rPr lang="ja-JP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破</a:t>
            </a:r>
            <a:r>
              <a:rPr lang="ja-JP" altLang="en-US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壊の経路とは？</a:t>
            </a:r>
            <a:endParaRPr kumimoji="1" lang="ja-JP" altLang="en-US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92024" y="1052736"/>
            <a:ext cx="2319392" cy="552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/>
              <a:t>それでは、</a:t>
            </a:r>
            <a:endParaRPr kumimoji="1" lang="ja-JP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1198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下矢印 7"/>
          <p:cNvSpPr/>
          <p:nvPr/>
        </p:nvSpPr>
        <p:spPr>
          <a:xfrm>
            <a:off x="7390799" y="1268760"/>
            <a:ext cx="392084" cy="1008112"/>
          </a:xfrm>
          <a:prstGeom prst="downArrow">
            <a:avLst>
              <a:gd name="adj1" fmla="val 50000"/>
              <a:gd name="adj2" fmla="val 137622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6804659" y="2366031"/>
            <a:ext cx="1538353" cy="486905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COX2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6125825" y="649152"/>
            <a:ext cx="1398503" cy="535596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IL-1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7596336" y="654967"/>
            <a:ext cx="1398503" cy="535596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6827903" y="44624"/>
            <a:ext cx="1398503" cy="535596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TNF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4" name="下矢印 13"/>
          <p:cNvSpPr/>
          <p:nvPr/>
        </p:nvSpPr>
        <p:spPr>
          <a:xfrm>
            <a:off x="7390799" y="2909864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下矢印 14"/>
          <p:cNvSpPr/>
          <p:nvPr/>
        </p:nvSpPr>
        <p:spPr>
          <a:xfrm>
            <a:off x="7390799" y="3529472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6871924" y="4149080"/>
            <a:ext cx="1538353" cy="486905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PGE</a:t>
            </a:r>
            <a:r>
              <a:rPr lang="en-US" altLang="ja-JP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kumimoji="1" lang="ja-JP" altLang="en-US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7" name="下矢印 16"/>
          <p:cNvSpPr/>
          <p:nvPr/>
        </p:nvSpPr>
        <p:spPr>
          <a:xfrm rot="5400000">
            <a:off x="6320174" y="4073956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4714037" y="4149080"/>
            <a:ext cx="1538353" cy="486905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VEGF</a:t>
            </a:r>
            <a:endParaRPr kumimoji="1" lang="ja-JP" altLang="en-US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0" name="下矢印 19"/>
          <p:cNvSpPr/>
          <p:nvPr/>
        </p:nvSpPr>
        <p:spPr>
          <a:xfrm rot="10800000">
            <a:off x="5258057" y="3429000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角丸四角形 20"/>
          <p:cNvSpPr/>
          <p:nvPr/>
        </p:nvSpPr>
        <p:spPr>
          <a:xfrm>
            <a:off x="4608004" y="2810272"/>
            <a:ext cx="1692188" cy="486905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血管新生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3565869" y="980728"/>
            <a:ext cx="1692188" cy="4869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滑膜細胞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3" name="下矢印 22"/>
          <p:cNvSpPr/>
          <p:nvPr/>
        </p:nvSpPr>
        <p:spPr>
          <a:xfrm rot="9587606">
            <a:off x="4846561" y="1554030"/>
            <a:ext cx="392084" cy="1213160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下矢印 25"/>
          <p:cNvSpPr/>
          <p:nvPr/>
        </p:nvSpPr>
        <p:spPr>
          <a:xfrm rot="2430735">
            <a:off x="3095986" y="1373781"/>
            <a:ext cx="392084" cy="787029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251520" y="188640"/>
            <a:ext cx="2232248" cy="7475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パンヌス形成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下矢印 26"/>
          <p:cNvSpPr/>
          <p:nvPr/>
        </p:nvSpPr>
        <p:spPr>
          <a:xfrm rot="7059780">
            <a:off x="2807232" y="455687"/>
            <a:ext cx="392084" cy="995379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下矢印 30"/>
          <p:cNvSpPr/>
          <p:nvPr/>
        </p:nvSpPr>
        <p:spPr>
          <a:xfrm rot="15030735">
            <a:off x="5441004" y="577981"/>
            <a:ext cx="356440" cy="650437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/>
        </p:nvSpPr>
        <p:spPr>
          <a:xfrm>
            <a:off x="780544" y="5733256"/>
            <a:ext cx="7433751" cy="5040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b="1" dirty="0" smtClean="0">
                <a:solidFill>
                  <a:srgbClr val="FFC000"/>
                </a:solidFill>
                <a:latin typeface="+mn-ea"/>
              </a:rPr>
              <a:t>COX2</a:t>
            </a:r>
            <a:r>
              <a:rPr kumimoji="1" lang="ja-JP" altLang="en-US" sz="3600" b="1" dirty="0" smtClean="0">
                <a:solidFill>
                  <a:srgbClr val="FFC000"/>
                </a:solidFill>
                <a:latin typeface="+mn-ea"/>
              </a:rPr>
              <a:t>により増殖された滑膜は</a:t>
            </a:r>
            <a:r>
              <a:rPr kumimoji="1" lang="en-US" altLang="ja-JP" sz="3600" b="1" dirty="0" smtClean="0">
                <a:solidFill>
                  <a:srgbClr val="FFC000"/>
                </a:solidFill>
                <a:latin typeface="+mn-ea"/>
              </a:rPr>
              <a:t>,</a:t>
            </a:r>
            <a:endParaRPr kumimoji="1" lang="ja-JP" altLang="en-US" sz="3600" b="1" dirty="0">
              <a:solidFill>
                <a:srgbClr val="FFC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79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角丸四角形 21"/>
          <p:cNvSpPr/>
          <p:nvPr/>
        </p:nvSpPr>
        <p:spPr>
          <a:xfrm>
            <a:off x="3565869" y="980728"/>
            <a:ext cx="1692188" cy="4869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滑膜細胞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6" name="下矢印 25"/>
          <p:cNvSpPr/>
          <p:nvPr/>
        </p:nvSpPr>
        <p:spPr>
          <a:xfrm rot="2430735">
            <a:off x="3095986" y="1373781"/>
            <a:ext cx="392084" cy="787029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251520" y="188640"/>
            <a:ext cx="2232248" cy="7475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パンヌス形成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下矢印 26"/>
          <p:cNvSpPr/>
          <p:nvPr/>
        </p:nvSpPr>
        <p:spPr>
          <a:xfrm rot="7059780">
            <a:off x="2807232" y="455687"/>
            <a:ext cx="392084" cy="995379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/>
        </p:nvSpPr>
        <p:spPr>
          <a:xfrm>
            <a:off x="755576" y="2737384"/>
            <a:ext cx="1398503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IL-1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9" name="角丸四角形 28"/>
          <p:cNvSpPr/>
          <p:nvPr/>
        </p:nvSpPr>
        <p:spPr>
          <a:xfrm>
            <a:off x="2512689" y="2743199"/>
            <a:ext cx="1398503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0" name="角丸四角形 29"/>
          <p:cNvSpPr/>
          <p:nvPr/>
        </p:nvSpPr>
        <p:spPr>
          <a:xfrm>
            <a:off x="1630591" y="2060848"/>
            <a:ext cx="1398503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TNF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3" name="下矢印 12"/>
          <p:cNvSpPr/>
          <p:nvPr/>
        </p:nvSpPr>
        <p:spPr>
          <a:xfrm>
            <a:off x="1527083" y="3430523"/>
            <a:ext cx="1555583" cy="6800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下矢印 23"/>
          <p:cNvSpPr/>
          <p:nvPr/>
        </p:nvSpPr>
        <p:spPr>
          <a:xfrm>
            <a:off x="7390799" y="1268760"/>
            <a:ext cx="392084" cy="1008112"/>
          </a:xfrm>
          <a:prstGeom prst="downArrow">
            <a:avLst>
              <a:gd name="adj1" fmla="val 50000"/>
              <a:gd name="adj2" fmla="val 137622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6804659" y="2366031"/>
            <a:ext cx="1538353" cy="486905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COX2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2" name="角丸四角形 31"/>
          <p:cNvSpPr/>
          <p:nvPr/>
        </p:nvSpPr>
        <p:spPr>
          <a:xfrm>
            <a:off x="6125825" y="649152"/>
            <a:ext cx="1398503" cy="535596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IL-1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>
          <a:xfrm>
            <a:off x="7596336" y="654967"/>
            <a:ext cx="1398503" cy="535596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4" name="角丸四角形 33"/>
          <p:cNvSpPr/>
          <p:nvPr/>
        </p:nvSpPr>
        <p:spPr>
          <a:xfrm>
            <a:off x="6827903" y="44624"/>
            <a:ext cx="1398503" cy="535596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TNF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5" name="下矢印 34"/>
          <p:cNvSpPr/>
          <p:nvPr/>
        </p:nvSpPr>
        <p:spPr>
          <a:xfrm>
            <a:off x="7390799" y="2909864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6" name="下矢印 35"/>
          <p:cNvSpPr/>
          <p:nvPr/>
        </p:nvSpPr>
        <p:spPr>
          <a:xfrm>
            <a:off x="7390799" y="3529472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7" name="角丸四角形 36"/>
          <p:cNvSpPr/>
          <p:nvPr/>
        </p:nvSpPr>
        <p:spPr>
          <a:xfrm>
            <a:off x="6871924" y="4149080"/>
            <a:ext cx="1538353" cy="486905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PGE</a:t>
            </a:r>
            <a:r>
              <a:rPr lang="en-US" altLang="ja-JP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kumimoji="1" lang="ja-JP" altLang="en-US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8" name="下矢印 37"/>
          <p:cNvSpPr/>
          <p:nvPr/>
        </p:nvSpPr>
        <p:spPr>
          <a:xfrm rot="5400000">
            <a:off x="6320174" y="4073956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9" name="角丸四角形 38"/>
          <p:cNvSpPr/>
          <p:nvPr/>
        </p:nvSpPr>
        <p:spPr>
          <a:xfrm>
            <a:off x="4714037" y="4149080"/>
            <a:ext cx="1538353" cy="486905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VEGF</a:t>
            </a:r>
            <a:endParaRPr kumimoji="1" lang="ja-JP" altLang="en-US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0" name="下矢印 39"/>
          <p:cNvSpPr/>
          <p:nvPr/>
        </p:nvSpPr>
        <p:spPr>
          <a:xfrm rot="10800000">
            <a:off x="5258057" y="3429000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1" name="角丸四角形 40"/>
          <p:cNvSpPr/>
          <p:nvPr/>
        </p:nvSpPr>
        <p:spPr>
          <a:xfrm>
            <a:off x="4608004" y="2810272"/>
            <a:ext cx="1692188" cy="486905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血管新生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2" name="下矢印 41"/>
          <p:cNvSpPr/>
          <p:nvPr/>
        </p:nvSpPr>
        <p:spPr>
          <a:xfrm rot="9587606">
            <a:off x="4846561" y="1554030"/>
            <a:ext cx="392084" cy="1213160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下矢印 42"/>
          <p:cNvSpPr/>
          <p:nvPr/>
        </p:nvSpPr>
        <p:spPr>
          <a:xfrm rot="15030735">
            <a:off x="5441004" y="577981"/>
            <a:ext cx="356440" cy="650437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52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角丸四角形 21"/>
          <p:cNvSpPr/>
          <p:nvPr/>
        </p:nvSpPr>
        <p:spPr>
          <a:xfrm>
            <a:off x="3565869" y="980728"/>
            <a:ext cx="1692188" cy="4869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滑膜細胞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" name="片側の 2 つの角を丸めた四角形 1"/>
          <p:cNvSpPr/>
          <p:nvPr/>
        </p:nvSpPr>
        <p:spPr>
          <a:xfrm>
            <a:off x="1155317" y="4361988"/>
            <a:ext cx="2094778" cy="1083236"/>
          </a:xfrm>
          <a:prstGeom prst="round2Same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関節軟骨</a:t>
            </a:r>
            <a:endParaRPr kumimoji="1" lang="ja-JP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下矢印 25"/>
          <p:cNvSpPr/>
          <p:nvPr/>
        </p:nvSpPr>
        <p:spPr>
          <a:xfrm rot="2430735">
            <a:off x="3095986" y="1373781"/>
            <a:ext cx="392084" cy="787029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251520" y="188640"/>
            <a:ext cx="2232248" cy="7475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パンヌス形成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下矢印 26"/>
          <p:cNvSpPr/>
          <p:nvPr/>
        </p:nvSpPr>
        <p:spPr>
          <a:xfrm rot="7059780">
            <a:off x="2807232" y="455687"/>
            <a:ext cx="392084" cy="995379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/>
        </p:nvSpPr>
        <p:spPr>
          <a:xfrm>
            <a:off x="755576" y="2737384"/>
            <a:ext cx="1398503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IL-1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9" name="角丸四角形 28"/>
          <p:cNvSpPr/>
          <p:nvPr/>
        </p:nvSpPr>
        <p:spPr>
          <a:xfrm>
            <a:off x="2512689" y="2743199"/>
            <a:ext cx="1398503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0" name="角丸四角形 29"/>
          <p:cNvSpPr/>
          <p:nvPr/>
        </p:nvSpPr>
        <p:spPr>
          <a:xfrm>
            <a:off x="1630591" y="2060848"/>
            <a:ext cx="1398503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TNF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3" name="下矢印 12"/>
          <p:cNvSpPr/>
          <p:nvPr/>
        </p:nvSpPr>
        <p:spPr>
          <a:xfrm>
            <a:off x="1527083" y="3430523"/>
            <a:ext cx="1555583" cy="6800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下矢印 24"/>
          <p:cNvSpPr/>
          <p:nvPr/>
        </p:nvSpPr>
        <p:spPr>
          <a:xfrm>
            <a:off x="7390799" y="1268760"/>
            <a:ext cx="392084" cy="1008112"/>
          </a:xfrm>
          <a:prstGeom prst="downArrow">
            <a:avLst>
              <a:gd name="adj1" fmla="val 50000"/>
              <a:gd name="adj2" fmla="val 137622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2" name="角丸四角形 31"/>
          <p:cNvSpPr/>
          <p:nvPr/>
        </p:nvSpPr>
        <p:spPr>
          <a:xfrm>
            <a:off x="6804659" y="2366031"/>
            <a:ext cx="1538353" cy="486905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COX2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>
          <a:xfrm>
            <a:off x="6125825" y="649152"/>
            <a:ext cx="1398503" cy="535596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IL-1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4" name="角丸四角形 33"/>
          <p:cNvSpPr/>
          <p:nvPr/>
        </p:nvSpPr>
        <p:spPr>
          <a:xfrm>
            <a:off x="7596336" y="654967"/>
            <a:ext cx="1398503" cy="535596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>
          <a:xfrm>
            <a:off x="6827903" y="44624"/>
            <a:ext cx="1398503" cy="535596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TNF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6" name="下矢印 35"/>
          <p:cNvSpPr/>
          <p:nvPr/>
        </p:nvSpPr>
        <p:spPr>
          <a:xfrm>
            <a:off x="7390799" y="2909864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7" name="下矢印 36"/>
          <p:cNvSpPr/>
          <p:nvPr/>
        </p:nvSpPr>
        <p:spPr>
          <a:xfrm>
            <a:off x="7390799" y="3529472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8" name="角丸四角形 37"/>
          <p:cNvSpPr/>
          <p:nvPr/>
        </p:nvSpPr>
        <p:spPr>
          <a:xfrm>
            <a:off x="6871924" y="4149080"/>
            <a:ext cx="1538353" cy="486905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PGE</a:t>
            </a:r>
            <a:r>
              <a:rPr lang="en-US" altLang="ja-JP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kumimoji="1" lang="ja-JP" altLang="en-US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9" name="下矢印 38"/>
          <p:cNvSpPr/>
          <p:nvPr/>
        </p:nvSpPr>
        <p:spPr>
          <a:xfrm rot="5400000">
            <a:off x="6320174" y="4073956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0" name="角丸四角形 39"/>
          <p:cNvSpPr/>
          <p:nvPr/>
        </p:nvSpPr>
        <p:spPr>
          <a:xfrm>
            <a:off x="4714037" y="4149080"/>
            <a:ext cx="1538353" cy="486905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VEGF</a:t>
            </a:r>
            <a:endParaRPr kumimoji="1" lang="ja-JP" altLang="en-US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1" name="下矢印 40"/>
          <p:cNvSpPr/>
          <p:nvPr/>
        </p:nvSpPr>
        <p:spPr>
          <a:xfrm rot="10800000">
            <a:off x="5258057" y="3429000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2" name="角丸四角形 41"/>
          <p:cNvSpPr/>
          <p:nvPr/>
        </p:nvSpPr>
        <p:spPr>
          <a:xfrm>
            <a:off x="4608004" y="2810272"/>
            <a:ext cx="1692188" cy="486905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血管新生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3" name="下矢印 42"/>
          <p:cNvSpPr/>
          <p:nvPr/>
        </p:nvSpPr>
        <p:spPr>
          <a:xfrm rot="9587606">
            <a:off x="4846561" y="1554030"/>
            <a:ext cx="392084" cy="1213160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下矢印 43"/>
          <p:cNvSpPr/>
          <p:nvPr/>
        </p:nvSpPr>
        <p:spPr>
          <a:xfrm rot="15030735">
            <a:off x="5441004" y="577981"/>
            <a:ext cx="356440" cy="650437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775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角丸四角形 21"/>
          <p:cNvSpPr/>
          <p:nvPr/>
        </p:nvSpPr>
        <p:spPr>
          <a:xfrm>
            <a:off x="3565869" y="980728"/>
            <a:ext cx="1692188" cy="4869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滑膜細胞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" name="片側の 2 つの角を丸めた四角形 1"/>
          <p:cNvSpPr/>
          <p:nvPr/>
        </p:nvSpPr>
        <p:spPr>
          <a:xfrm>
            <a:off x="1155317" y="4361988"/>
            <a:ext cx="2094778" cy="1083236"/>
          </a:xfrm>
          <a:prstGeom prst="round2Same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関節軟骨</a:t>
            </a:r>
            <a:endParaRPr kumimoji="1" lang="ja-JP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角丸四角形 17"/>
          <p:cNvSpPr/>
          <p:nvPr/>
        </p:nvSpPr>
        <p:spPr>
          <a:xfrm>
            <a:off x="1495718" y="6254463"/>
            <a:ext cx="153835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MMPs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右カーブ矢印 2"/>
          <p:cNvSpPr/>
          <p:nvPr/>
        </p:nvSpPr>
        <p:spPr>
          <a:xfrm>
            <a:off x="801823" y="5301208"/>
            <a:ext cx="648072" cy="1224136"/>
          </a:xfrm>
          <a:prstGeom prst="curvedRightArrow">
            <a:avLst>
              <a:gd name="adj1" fmla="val 25000"/>
              <a:gd name="adj2" fmla="val 50000"/>
              <a:gd name="adj3" fmla="val 569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下矢印 25"/>
          <p:cNvSpPr/>
          <p:nvPr/>
        </p:nvSpPr>
        <p:spPr>
          <a:xfrm rot="2430735">
            <a:off x="3095986" y="1373781"/>
            <a:ext cx="392084" cy="787029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251520" y="188640"/>
            <a:ext cx="2232248" cy="7475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パンヌス形成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下矢印 26"/>
          <p:cNvSpPr/>
          <p:nvPr/>
        </p:nvSpPr>
        <p:spPr>
          <a:xfrm rot="7059780">
            <a:off x="2807232" y="455687"/>
            <a:ext cx="392084" cy="995379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/>
        </p:nvSpPr>
        <p:spPr>
          <a:xfrm>
            <a:off x="755576" y="2737384"/>
            <a:ext cx="1398503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IL-1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9" name="角丸四角形 28"/>
          <p:cNvSpPr/>
          <p:nvPr/>
        </p:nvSpPr>
        <p:spPr>
          <a:xfrm>
            <a:off x="2512689" y="2743199"/>
            <a:ext cx="1398503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0" name="角丸四角形 29"/>
          <p:cNvSpPr/>
          <p:nvPr/>
        </p:nvSpPr>
        <p:spPr>
          <a:xfrm>
            <a:off x="1630591" y="2060848"/>
            <a:ext cx="1398503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TNF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3" name="下矢印 12"/>
          <p:cNvSpPr/>
          <p:nvPr/>
        </p:nvSpPr>
        <p:spPr>
          <a:xfrm>
            <a:off x="1527083" y="3430523"/>
            <a:ext cx="1555583" cy="6800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下矢印 31"/>
          <p:cNvSpPr/>
          <p:nvPr/>
        </p:nvSpPr>
        <p:spPr>
          <a:xfrm>
            <a:off x="7390799" y="1268760"/>
            <a:ext cx="392084" cy="1008112"/>
          </a:xfrm>
          <a:prstGeom prst="downArrow">
            <a:avLst>
              <a:gd name="adj1" fmla="val 50000"/>
              <a:gd name="adj2" fmla="val 137622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3" name="角丸四角形 32"/>
          <p:cNvSpPr/>
          <p:nvPr/>
        </p:nvSpPr>
        <p:spPr>
          <a:xfrm>
            <a:off x="6804659" y="2366031"/>
            <a:ext cx="1538353" cy="486905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COX2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4" name="角丸四角形 33"/>
          <p:cNvSpPr/>
          <p:nvPr/>
        </p:nvSpPr>
        <p:spPr>
          <a:xfrm>
            <a:off x="6125825" y="649152"/>
            <a:ext cx="1398503" cy="535596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IL-1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>
          <a:xfrm>
            <a:off x="7596336" y="654967"/>
            <a:ext cx="1398503" cy="535596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>
          <a:xfrm>
            <a:off x="6827903" y="44624"/>
            <a:ext cx="1398503" cy="535596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TNF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7" name="下矢印 36"/>
          <p:cNvSpPr/>
          <p:nvPr/>
        </p:nvSpPr>
        <p:spPr>
          <a:xfrm>
            <a:off x="7390799" y="2909864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8" name="下矢印 37"/>
          <p:cNvSpPr/>
          <p:nvPr/>
        </p:nvSpPr>
        <p:spPr>
          <a:xfrm>
            <a:off x="7390799" y="3529472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9" name="角丸四角形 38"/>
          <p:cNvSpPr/>
          <p:nvPr/>
        </p:nvSpPr>
        <p:spPr>
          <a:xfrm>
            <a:off x="6871924" y="4149080"/>
            <a:ext cx="1538353" cy="486905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PGE</a:t>
            </a:r>
            <a:r>
              <a:rPr lang="en-US" altLang="ja-JP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kumimoji="1" lang="ja-JP" altLang="en-US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0" name="下矢印 39"/>
          <p:cNvSpPr/>
          <p:nvPr/>
        </p:nvSpPr>
        <p:spPr>
          <a:xfrm rot="5400000">
            <a:off x="6320174" y="4073956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1" name="角丸四角形 40"/>
          <p:cNvSpPr/>
          <p:nvPr/>
        </p:nvSpPr>
        <p:spPr>
          <a:xfrm>
            <a:off x="4714037" y="4149080"/>
            <a:ext cx="1538353" cy="486905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VEGF</a:t>
            </a:r>
            <a:endParaRPr kumimoji="1" lang="ja-JP" altLang="en-US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2" name="下矢印 41"/>
          <p:cNvSpPr/>
          <p:nvPr/>
        </p:nvSpPr>
        <p:spPr>
          <a:xfrm rot="10800000">
            <a:off x="5258057" y="3429000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角丸四角形 42"/>
          <p:cNvSpPr/>
          <p:nvPr/>
        </p:nvSpPr>
        <p:spPr>
          <a:xfrm>
            <a:off x="4608004" y="2810272"/>
            <a:ext cx="1692188" cy="486905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血管新生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4" name="下矢印 43"/>
          <p:cNvSpPr/>
          <p:nvPr/>
        </p:nvSpPr>
        <p:spPr>
          <a:xfrm rot="9587606">
            <a:off x="4846561" y="1554030"/>
            <a:ext cx="392084" cy="1213160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下矢印 44"/>
          <p:cNvSpPr/>
          <p:nvPr/>
        </p:nvSpPr>
        <p:spPr>
          <a:xfrm rot="15030735">
            <a:off x="5441004" y="577981"/>
            <a:ext cx="356440" cy="650437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819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 dirty="0"/>
              <a:t>関</a:t>
            </a:r>
            <a:r>
              <a:rPr lang="ja-JP" altLang="en-US" dirty="0" smtClean="0"/>
              <a:t>節リウマチの</a:t>
            </a:r>
            <a:r>
              <a:rPr lang="ja-JP" altLang="en-US" dirty="0"/>
              <a:t>臨</a:t>
            </a:r>
            <a:r>
              <a:rPr lang="ja-JP" altLang="en-US" dirty="0" smtClean="0"/>
              <a:t>床像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771800" y="1556792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症例</a:t>
            </a:r>
            <a:r>
              <a:rPr lang="en-US" altLang="ja-JP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　</a:t>
            </a:r>
            <a:r>
              <a:rPr lang="en-US" altLang="ja-JP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23</a:t>
            </a:r>
            <a:r>
              <a:rPr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歳</a:t>
            </a:r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　女性</a:t>
            </a:r>
            <a:endParaRPr kumimoji="1" lang="ja-JP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7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37" t="15566" r="23254" b="8386"/>
          <a:stretch/>
        </p:blipFill>
        <p:spPr bwMode="auto">
          <a:xfrm rot="10800000">
            <a:off x="113081" y="2073339"/>
            <a:ext cx="2993582" cy="442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755576" y="644404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２３歳　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ヵ月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75856" y="2983592"/>
            <a:ext cx="56886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 smtClean="0">
                <a:latin typeface="+mn-ea"/>
              </a:rPr>
              <a:t>[</a:t>
            </a:r>
            <a:r>
              <a:rPr lang="ja-JP" altLang="en-US" sz="2400" b="1" dirty="0" smtClean="0">
                <a:latin typeface="+mn-ea"/>
              </a:rPr>
              <a:t>主訴</a:t>
            </a:r>
            <a:r>
              <a:rPr lang="en-US" altLang="ja-JP" sz="2400" b="1" dirty="0" smtClean="0">
                <a:latin typeface="+mn-ea"/>
              </a:rPr>
              <a:t>]</a:t>
            </a:r>
            <a:r>
              <a:rPr lang="ja-JP" altLang="en-US" sz="2400" b="1" dirty="0" smtClean="0">
                <a:latin typeface="+mn-ea"/>
              </a:rPr>
              <a:t>　　　左手関節痛</a:t>
            </a:r>
            <a:endParaRPr lang="en-US" altLang="ja-JP" sz="2400" b="1" dirty="0" smtClean="0">
              <a:latin typeface="+mn-ea"/>
            </a:endParaRPr>
          </a:p>
          <a:p>
            <a:r>
              <a:rPr lang="en-US" altLang="ja-JP" sz="2400" b="1" dirty="0" smtClean="0">
                <a:latin typeface="+mn-ea"/>
              </a:rPr>
              <a:t>[</a:t>
            </a:r>
            <a:r>
              <a:rPr lang="ja-JP" altLang="en-US" sz="2400" b="1" dirty="0">
                <a:latin typeface="+mn-ea"/>
              </a:rPr>
              <a:t>職業</a:t>
            </a:r>
            <a:r>
              <a:rPr lang="en-US" altLang="ja-JP" sz="2400" b="1" dirty="0" smtClean="0">
                <a:latin typeface="+mn-ea"/>
              </a:rPr>
              <a:t>]</a:t>
            </a:r>
            <a:r>
              <a:rPr lang="ja-JP" altLang="en-US" sz="2400" b="1" dirty="0" smtClean="0">
                <a:latin typeface="+mn-ea"/>
              </a:rPr>
              <a:t>　　　医学部学生</a:t>
            </a:r>
            <a:r>
              <a:rPr lang="ja-JP" altLang="en-US" sz="2400" b="1" dirty="0">
                <a:latin typeface="+mn-ea"/>
              </a:rPr>
              <a:t>　</a:t>
            </a:r>
            <a:endParaRPr lang="en-US" altLang="ja-JP" sz="2400" b="1" dirty="0" smtClean="0">
              <a:latin typeface="+mn-ea"/>
            </a:endParaRPr>
          </a:p>
          <a:p>
            <a:r>
              <a:rPr lang="en-US" altLang="ja-JP" sz="2400" b="1" dirty="0" smtClean="0">
                <a:latin typeface="+mn-ea"/>
              </a:rPr>
              <a:t>[</a:t>
            </a:r>
            <a:r>
              <a:rPr lang="ja-JP" altLang="en-US" sz="2400" b="1" dirty="0" smtClean="0">
                <a:latin typeface="+mn-ea"/>
              </a:rPr>
              <a:t>部活</a:t>
            </a:r>
            <a:r>
              <a:rPr lang="en-US" altLang="ja-JP" sz="2400" b="1" dirty="0" smtClean="0">
                <a:latin typeface="+mn-ea"/>
              </a:rPr>
              <a:t>]</a:t>
            </a:r>
            <a:r>
              <a:rPr lang="ja-JP" altLang="en-US" sz="2400" b="1" dirty="0" smtClean="0">
                <a:latin typeface="+mn-ea"/>
              </a:rPr>
              <a:t>　　　バレーボール</a:t>
            </a:r>
            <a:endParaRPr lang="en-US" altLang="ja-JP" sz="2400" b="1" dirty="0">
              <a:latin typeface="+mn-ea"/>
            </a:endParaRPr>
          </a:p>
          <a:p>
            <a:r>
              <a:rPr kumimoji="1" lang="en-US" altLang="ja-JP" sz="2400" b="1" dirty="0" smtClean="0">
                <a:latin typeface="+mn-ea"/>
              </a:rPr>
              <a:t>[</a:t>
            </a:r>
            <a:r>
              <a:rPr kumimoji="1" lang="ja-JP" altLang="en-US" sz="2400" b="1" dirty="0" smtClean="0">
                <a:latin typeface="+mn-ea"/>
              </a:rPr>
              <a:t>現病歴</a:t>
            </a:r>
            <a:r>
              <a:rPr kumimoji="1" lang="en-US" altLang="ja-JP" sz="2400" b="1" dirty="0" smtClean="0">
                <a:latin typeface="+mn-ea"/>
              </a:rPr>
              <a:t>]</a:t>
            </a:r>
          </a:p>
          <a:p>
            <a:r>
              <a:rPr lang="ja-JP" altLang="en-US" sz="2400" b="1" dirty="0">
                <a:latin typeface="+mn-ea"/>
              </a:rPr>
              <a:t>　</a:t>
            </a:r>
            <a:r>
              <a:rPr lang="en-US" altLang="ja-JP" sz="2400" b="1" dirty="0" smtClean="0">
                <a:latin typeface="+mn-ea"/>
              </a:rPr>
              <a:t>3</a:t>
            </a:r>
            <a:r>
              <a:rPr lang="ja-JP" altLang="en-US" sz="2400" b="1" dirty="0" smtClean="0">
                <a:latin typeface="+mn-ea"/>
              </a:rPr>
              <a:t>ヶ月前より左手関節痛出現</a:t>
            </a:r>
            <a:endParaRPr lang="en-US" altLang="ja-JP" sz="2400" b="1" dirty="0" smtClean="0">
              <a:latin typeface="+mn-ea"/>
            </a:endParaRPr>
          </a:p>
          <a:p>
            <a:r>
              <a:rPr kumimoji="1" lang="ja-JP" altLang="en-US" sz="2400" b="1" dirty="0">
                <a:latin typeface="+mn-ea"/>
              </a:rPr>
              <a:t>　</a:t>
            </a:r>
            <a:r>
              <a:rPr kumimoji="1" lang="ja-JP" altLang="en-US" sz="2400" b="1" dirty="0" smtClean="0">
                <a:latin typeface="+mn-ea"/>
              </a:rPr>
              <a:t>レシーブのしすぎと考えて放置していたが</a:t>
            </a:r>
            <a:endParaRPr kumimoji="1" lang="en-US" altLang="ja-JP" sz="2400" b="1" dirty="0" smtClean="0">
              <a:latin typeface="+mn-ea"/>
            </a:endParaRPr>
          </a:p>
          <a:p>
            <a:r>
              <a:rPr lang="ja-JP" altLang="en-US" sz="2400" b="1" dirty="0">
                <a:latin typeface="+mn-ea"/>
              </a:rPr>
              <a:t>　疼</a:t>
            </a:r>
            <a:r>
              <a:rPr lang="ja-JP" altLang="en-US" sz="2400" b="1" dirty="0" smtClean="0">
                <a:latin typeface="+mn-ea"/>
              </a:rPr>
              <a:t>痛持続のため当院整形外科初診</a:t>
            </a:r>
            <a:r>
              <a:rPr lang="en-US" altLang="ja-JP" sz="2400" b="1" dirty="0" smtClean="0">
                <a:latin typeface="+mn-ea"/>
              </a:rPr>
              <a:t>.</a:t>
            </a:r>
            <a:endParaRPr kumimoji="1" lang="ja-JP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217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角丸四角形 21"/>
          <p:cNvSpPr/>
          <p:nvPr/>
        </p:nvSpPr>
        <p:spPr>
          <a:xfrm>
            <a:off x="3565869" y="980728"/>
            <a:ext cx="1692188" cy="4869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滑膜細胞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" name="片側の 2 つの角を丸めた四角形 1"/>
          <p:cNvSpPr/>
          <p:nvPr/>
        </p:nvSpPr>
        <p:spPr>
          <a:xfrm>
            <a:off x="1155317" y="4361988"/>
            <a:ext cx="2094778" cy="1083236"/>
          </a:xfrm>
          <a:prstGeom prst="round2Same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関節軟骨</a:t>
            </a:r>
            <a:endParaRPr kumimoji="1" lang="ja-JP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角丸四角形 17"/>
          <p:cNvSpPr/>
          <p:nvPr/>
        </p:nvSpPr>
        <p:spPr>
          <a:xfrm>
            <a:off x="1495718" y="6254463"/>
            <a:ext cx="153835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MMPs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右カーブ矢印 2"/>
          <p:cNvSpPr/>
          <p:nvPr/>
        </p:nvSpPr>
        <p:spPr>
          <a:xfrm>
            <a:off x="801823" y="5301208"/>
            <a:ext cx="648072" cy="1224136"/>
          </a:xfrm>
          <a:prstGeom prst="curvedRightArrow">
            <a:avLst>
              <a:gd name="adj1" fmla="val 25000"/>
              <a:gd name="adj2" fmla="val 50000"/>
              <a:gd name="adj3" fmla="val 569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右カーブ矢印 24"/>
          <p:cNvSpPr/>
          <p:nvPr/>
        </p:nvSpPr>
        <p:spPr>
          <a:xfrm rot="10646883">
            <a:off x="3067243" y="5171013"/>
            <a:ext cx="648072" cy="1224136"/>
          </a:xfrm>
          <a:prstGeom prst="curvedRightArrow">
            <a:avLst>
              <a:gd name="adj1" fmla="val 25000"/>
              <a:gd name="adj2" fmla="val 50000"/>
              <a:gd name="adj3" fmla="val 569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742997" y="5518973"/>
            <a:ext cx="1901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II</a:t>
            </a:r>
            <a:r>
              <a:rPr kumimoji="1"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型コラーゲン</a:t>
            </a:r>
            <a:endParaRPr kumimoji="1" lang="en-US" altLang="ja-JP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kumimoji="1"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の切断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6" name="下矢印 25"/>
          <p:cNvSpPr/>
          <p:nvPr/>
        </p:nvSpPr>
        <p:spPr>
          <a:xfrm rot="2430735">
            <a:off x="3095986" y="1373781"/>
            <a:ext cx="392084" cy="787029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251520" y="188640"/>
            <a:ext cx="2232248" cy="7475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パンヌス形成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下矢印 26"/>
          <p:cNvSpPr/>
          <p:nvPr/>
        </p:nvSpPr>
        <p:spPr>
          <a:xfrm rot="7059780">
            <a:off x="2807232" y="455687"/>
            <a:ext cx="392084" cy="995379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/>
        </p:nvSpPr>
        <p:spPr>
          <a:xfrm>
            <a:off x="755576" y="2737384"/>
            <a:ext cx="1398503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IL-1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9" name="角丸四角形 28"/>
          <p:cNvSpPr/>
          <p:nvPr/>
        </p:nvSpPr>
        <p:spPr>
          <a:xfrm>
            <a:off x="2512689" y="2743199"/>
            <a:ext cx="1398503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0" name="角丸四角形 29"/>
          <p:cNvSpPr/>
          <p:nvPr/>
        </p:nvSpPr>
        <p:spPr>
          <a:xfrm>
            <a:off x="1630591" y="2060848"/>
            <a:ext cx="1398503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TNF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3" name="下矢印 12"/>
          <p:cNvSpPr/>
          <p:nvPr/>
        </p:nvSpPr>
        <p:spPr>
          <a:xfrm>
            <a:off x="1527083" y="3430523"/>
            <a:ext cx="1555583" cy="6800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下矢印 31"/>
          <p:cNvSpPr/>
          <p:nvPr/>
        </p:nvSpPr>
        <p:spPr>
          <a:xfrm>
            <a:off x="7390799" y="1268760"/>
            <a:ext cx="392084" cy="1008112"/>
          </a:xfrm>
          <a:prstGeom prst="downArrow">
            <a:avLst>
              <a:gd name="adj1" fmla="val 50000"/>
              <a:gd name="adj2" fmla="val 137622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3" name="角丸四角形 32"/>
          <p:cNvSpPr/>
          <p:nvPr/>
        </p:nvSpPr>
        <p:spPr>
          <a:xfrm>
            <a:off x="6804659" y="2366031"/>
            <a:ext cx="1538353" cy="486905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COX2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4" name="角丸四角形 33"/>
          <p:cNvSpPr/>
          <p:nvPr/>
        </p:nvSpPr>
        <p:spPr>
          <a:xfrm>
            <a:off x="6125825" y="649152"/>
            <a:ext cx="1398503" cy="535596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IL-1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>
          <a:xfrm>
            <a:off x="7596336" y="654967"/>
            <a:ext cx="1398503" cy="535596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>
          <a:xfrm>
            <a:off x="6827903" y="44624"/>
            <a:ext cx="1398503" cy="535596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TNF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7" name="下矢印 36"/>
          <p:cNvSpPr/>
          <p:nvPr/>
        </p:nvSpPr>
        <p:spPr>
          <a:xfrm>
            <a:off x="7390799" y="2909864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8" name="下矢印 37"/>
          <p:cNvSpPr/>
          <p:nvPr/>
        </p:nvSpPr>
        <p:spPr>
          <a:xfrm>
            <a:off x="7390799" y="3529472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9" name="角丸四角形 38"/>
          <p:cNvSpPr/>
          <p:nvPr/>
        </p:nvSpPr>
        <p:spPr>
          <a:xfrm>
            <a:off x="6871924" y="4149080"/>
            <a:ext cx="1538353" cy="486905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PGE</a:t>
            </a:r>
            <a:r>
              <a:rPr lang="en-US" altLang="ja-JP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kumimoji="1" lang="ja-JP" altLang="en-US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0" name="下矢印 39"/>
          <p:cNvSpPr/>
          <p:nvPr/>
        </p:nvSpPr>
        <p:spPr>
          <a:xfrm rot="5400000">
            <a:off x="6320174" y="4073956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1" name="角丸四角形 40"/>
          <p:cNvSpPr/>
          <p:nvPr/>
        </p:nvSpPr>
        <p:spPr>
          <a:xfrm>
            <a:off x="4714037" y="4149080"/>
            <a:ext cx="1538353" cy="486905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VEGF</a:t>
            </a:r>
            <a:endParaRPr kumimoji="1" lang="ja-JP" altLang="en-US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2" name="下矢印 41"/>
          <p:cNvSpPr/>
          <p:nvPr/>
        </p:nvSpPr>
        <p:spPr>
          <a:xfrm rot="10800000">
            <a:off x="5258057" y="3429000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角丸四角形 42"/>
          <p:cNvSpPr/>
          <p:nvPr/>
        </p:nvSpPr>
        <p:spPr>
          <a:xfrm>
            <a:off x="4608004" y="2810272"/>
            <a:ext cx="1692188" cy="486905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血管新生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4" name="下矢印 43"/>
          <p:cNvSpPr/>
          <p:nvPr/>
        </p:nvSpPr>
        <p:spPr>
          <a:xfrm rot="9587606">
            <a:off x="4846561" y="1554030"/>
            <a:ext cx="392084" cy="1213160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下矢印 44"/>
          <p:cNvSpPr/>
          <p:nvPr/>
        </p:nvSpPr>
        <p:spPr>
          <a:xfrm rot="15030735">
            <a:off x="5441004" y="577981"/>
            <a:ext cx="356440" cy="650437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58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角丸四角形 21"/>
          <p:cNvSpPr/>
          <p:nvPr/>
        </p:nvSpPr>
        <p:spPr>
          <a:xfrm>
            <a:off x="3565869" y="980728"/>
            <a:ext cx="1692188" cy="4869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滑膜細胞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" name="片側の 2 つの角を丸めた四角形 1"/>
          <p:cNvSpPr/>
          <p:nvPr/>
        </p:nvSpPr>
        <p:spPr>
          <a:xfrm>
            <a:off x="1155317" y="4361988"/>
            <a:ext cx="2094778" cy="1083236"/>
          </a:xfrm>
          <a:prstGeom prst="round2Same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関節軟骨</a:t>
            </a:r>
            <a:endParaRPr kumimoji="1" lang="ja-JP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角丸四角形 17"/>
          <p:cNvSpPr/>
          <p:nvPr/>
        </p:nvSpPr>
        <p:spPr>
          <a:xfrm>
            <a:off x="1495718" y="6254463"/>
            <a:ext cx="153835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MMPs</a:t>
            </a:r>
            <a:endParaRPr kumimoji="1" lang="ja-JP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右カーブ矢印 2"/>
          <p:cNvSpPr/>
          <p:nvPr/>
        </p:nvSpPr>
        <p:spPr>
          <a:xfrm>
            <a:off x="801823" y="5301208"/>
            <a:ext cx="648072" cy="1224136"/>
          </a:xfrm>
          <a:prstGeom prst="curvedRightArrow">
            <a:avLst>
              <a:gd name="adj1" fmla="val 25000"/>
              <a:gd name="adj2" fmla="val 50000"/>
              <a:gd name="adj3" fmla="val 569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右カーブ矢印 24"/>
          <p:cNvSpPr/>
          <p:nvPr/>
        </p:nvSpPr>
        <p:spPr>
          <a:xfrm rot="10646883">
            <a:off x="3067243" y="5171013"/>
            <a:ext cx="648072" cy="1224136"/>
          </a:xfrm>
          <a:prstGeom prst="curvedRightArrow">
            <a:avLst>
              <a:gd name="adj1" fmla="val 25000"/>
              <a:gd name="adj2" fmla="val 50000"/>
              <a:gd name="adj3" fmla="val 569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742997" y="5518973"/>
            <a:ext cx="1901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II</a:t>
            </a:r>
            <a:r>
              <a:rPr kumimoji="1"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型コラーゲン</a:t>
            </a:r>
            <a:endParaRPr kumimoji="1" lang="en-US" altLang="ja-JP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kumimoji="1" lang="ja-JP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の切断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6" name="下矢印 25"/>
          <p:cNvSpPr/>
          <p:nvPr/>
        </p:nvSpPr>
        <p:spPr>
          <a:xfrm rot="2430735">
            <a:off x="3095986" y="1373781"/>
            <a:ext cx="392084" cy="787029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251520" y="188640"/>
            <a:ext cx="2232248" cy="7475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パンヌス形成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下矢印 26"/>
          <p:cNvSpPr/>
          <p:nvPr/>
        </p:nvSpPr>
        <p:spPr>
          <a:xfrm rot="7059780">
            <a:off x="2807232" y="455687"/>
            <a:ext cx="392084" cy="995379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/>
        </p:nvSpPr>
        <p:spPr>
          <a:xfrm>
            <a:off x="755576" y="2737384"/>
            <a:ext cx="1398503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IL-1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9" name="角丸四角形 28"/>
          <p:cNvSpPr/>
          <p:nvPr/>
        </p:nvSpPr>
        <p:spPr>
          <a:xfrm>
            <a:off x="2512689" y="2743199"/>
            <a:ext cx="1398503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0" name="角丸四角形 29"/>
          <p:cNvSpPr/>
          <p:nvPr/>
        </p:nvSpPr>
        <p:spPr>
          <a:xfrm>
            <a:off x="1630591" y="2060848"/>
            <a:ext cx="1398503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TNF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3" name="下矢印 12"/>
          <p:cNvSpPr/>
          <p:nvPr/>
        </p:nvSpPr>
        <p:spPr>
          <a:xfrm>
            <a:off x="1527083" y="3430523"/>
            <a:ext cx="1555583" cy="6800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796136" y="5653807"/>
            <a:ext cx="3168352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 smtClean="0">
                <a:latin typeface="+mn-ea"/>
              </a:rPr>
              <a:t>関節裂隙の狭小化</a:t>
            </a:r>
            <a:endParaRPr kumimoji="1" lang="en-US" altLang="ja-JP" sz="2800" b="1" dirty="0" smtClean="0">
              <a:latin typeface="+mn-ea"/>
            </a:endParaRPr>
          </a:p>
        </p:txBody>
      </p:sp>
      <p:sp>
        <p:nvSpPr>
          <p:cNvPr id="7" name="上矢印 6"/>
          <p:cNvSpPr/>
          <p:nvPr/>
        </p:nvSpPr>
        <p:spPr>
          <a:xfrm rot="5400000">
            <a:off x="4334470" y="5441603"/>
            <a:ext cx="1354790" cy="992477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下矢印 31"/>
          <p:cNvSpPr/>
          <p:nvPr/>
        </p:nvSpPr>
        <p:spPr>
          <a:xfrm>
            <a:off x="7390799" y="1268760"/>
            <a:ext cx="392084" cy="1008112"/>
          </a:xfrm>
          <a:prstGeom prst="downArrow">
            <a:avLst>
              <a:gd name="adj1" fmla="val 50000"/>
              <a:gd name="adj2" fmla="val 137622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3" name="角丸四角形 32"/>
          <p:cNvSpPr/>
          <p:nvPr/>
        </p:nvSpPr>
        <p:spPr>
          <a:xfrm>
            <a:off x="6804659" y="2366031"/>
            <a:ext cx="1538353" cy="486905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COX2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4" name="角丸四角形 33"/>
          <p:cNvSpPr/>
          <p:nvPr/>
        </p:nvSpPr>
        <p:spPr>
          <a:xfrm>
            <a:off x="6125825" y="649152"/>
            <a:ext cx="1398503" cy="535596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IL-1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>
          <a:xfrm>
            <a:off x="7596336" y="654967"/>
            <a:ext cx="1398503" cy="535596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>
          <a:xfrm>
            <a:off x="6827903" y="44624"/>
            <a:ext cx="1398503" cy="535596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TNF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7" name="下矢印 36"/>
          <p:cNvSpPr/>
          <p:nvPr/>
        </p:nvSpPr>
        <p:spPr>
          <a:xfrm>
            <a:off x="7390799" y="2909864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8" name="下矢印 37"/>
          <p:cNvSpPr/>
          <p:nvPr/>
        </p:nvSpPr>
        <p:spPr>
          <a:xfrm>
            <a:off x="7390799" y="3529472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9" name="角丸四角形 38"/>
          <p:cNvSpPr/>
          <p:nvPr/>
        </p:nvSpPr>
        <p:spPr>
          <a:xfrm>
            <a:off x="6871924" y="4149080"/>
            <a:ext cx="1538353" cy="486905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PGE</a:t>
            </a:r>
            <a:r>
              <a:rPr lang="en-US" altLang="ja-JP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endParaRPr kumimoji="1" lang="ja-JP" altLang="en-US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0" name="下矢印 39"/>
          <p:cNvSpPr/>
          <p:nvPr/>
        </p:nvSpPr>
        <p:spPr>
          <a:xfrm rot="5400000">
            <a:off x="6320174" y="4073956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1" name="角丸四角形 40"/>
          <p:cNvSpPr/>
          <p:nvPr/>
        </p:nvSpPr>
        <p:spPr>
          <a:xfrm>
            <a:off x="4714037" y="4149080"/>
            <a:ext cx="1538353" cy="486905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VEGF</a:t>
            </a:r>
            <a:endParaRPr kumimoji="1" lang="ja-JP" altLang="en-US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2" name="下矢印 41"/>
          <p:cNvSpPr/>
          <p:nvPr/>
        </p:nvSpPr>
        <p:spPr>
          <a:xfrm rot="10800000">
            <a:off x="5258057" y="3429000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角丸四角形 42"/>
          <p:cNvSpPr/>
          <p:nvPr/>
        </p:nvSpPr>
        <p:spPr>
          <a:xfrm>
            <a:off x="4608004" y="2810272"/>
            <a:ext cx="1692188" cy="486905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血管新生</a:t>
            </a: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4" name="下矢印 43"/>
          <p:cNvSpPr/>
          <p:nvPr/>
        </p:nvSpPr>
        <p:spPr>
          <a:xfrm rot="9587606">
            <a:off x="4846561" y="1554030"/>
            <a:ext cx="392084" cy="1213160"/>
          </a:xfrm>
          <a:prstGeom prst="downArrow">
            <a:avLst>
              <a:gd name="adj1" fmla="val 50000"/>
              <a:gd name="adj2" fmla="val 90424"/>
            </a:avLst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下矢印 44"/>
          <p:cNvSpPr/>
          <p:nvPr/>
        </p:nvSpPr>
        <p:spPr>
          <a:xfrm rot="15030735">
            <a:off x="5441004" y="577981"/>
            <a:ext cx="356440" cy="650437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838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14681" y="2204864"/>
            <a:ext cx="8712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軟</a:t>
            </a:r>
            <a:r>
              <a:rPr lang="ja-JP" altLang="en-US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骨破壊が持続しているの結果として</a:t>
            </a:r>
            <a:endParaRPr lang="en-US" altLang="ja-JP" sz="3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ja-JP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血清 </a:t>
            </a:r>
            <a:r>
              <a:rPr lang="en-US" altLang="ja-JP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MMP-3</a:t>
            </a:r>
            <a:r>
              <a:rPr lang="ja-JP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　</a:t>
            </a:r>
            <a:endParaRPr lang="en-US" altLang="ja-JP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ja-JP" altLang="en-US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が上昇する</a:t>
            </a:r>
            <a:r>
              <a:rPr lang="en-US" altLang="ja-JP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endParaRPr kumimoji="1" lang="ja-JP" altLang="en-US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297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115616" y="2276872"/>
            <a:ext cx="6912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高 </a:t>
            </a:r>
            <a:r>
              <a:rPr kumimoji="1" lang="en-US" altLang="ja-JP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 </a:t>
            </a:r>
            <a:r>
              <a:rPr kumimoji="1" lang="ja-JP" altLang="en-US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血症の結果としては、</a:t>
            </a:r>
            <a:endParaRPr kumimoji="1" lang="en-US" altLang="ja-JP" sz="3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ja-JP" altLang="en-US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何が</a:t>
            </a:r>
            <a:endParaRPr lang="en-US" altLang="ja-JP" sz="3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kumimoji="1" lang="ja-JP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指</a:t>
            </a:r>
            <a:r>
              <a:rPr kumimoji="1" lang="ja-JP" altLang="en-US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標となるのか？</a:t>
            </a:r>
            <a:endParaRPr kumimoji="1" lang="ja-JP" altLang="en-US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92024" y="1052736"/>
            <a:ext cx="2319392" cy="552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/>
              <a:t>それでは、</a:t>
            </a:r>
            <a:endParaRPr kumimoji="1" lang="ja-JP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6950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下矢印 7"/>
          <p:cNvSpPr/>
          <p:nvPr/>
        </p:nvSpPr>
        <p:spPr>
          <a:xfrm>
            <a:off x="4033877" y="1772816"/>
            <a:ext cx="294578" cy="1008112"/>
          </a:xfrm>
          <a:prstGeom prst="downArrow">
            <a:avLst>
              <a:gd name="adj1" fmla="val 50000"/>
              <a:gd name="adj2" fmla="val 137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9" name="角丸四角形 8"/>
          <p:cNvSpPr/>
          <p:nvPr/>
        </p:nvSpPr>
        <p:spPr>
          <a:xfrm>
            <a:off x="3590267" y="2870087"/>
            <a:ext cx="1155787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latin typeface="+mn-ea"/>
              </a:rPr>
              <a:t>COX2</a:t>
            </a:r>
            <a:endParaRPr kumimoji="1" lang="ja-JP" altLang="en-US" sz="1600" dirty="0">
              <a:latin typeface="+mn-ea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3038060" y="1153208"/>
            <a:ext cx="1050715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+mn-ea"/>
              </a:rPr>
              <a:t>IL-1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4304799" y="1159023"/>
            <a:ext cx="1050715" cy="5355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3596122" y="548680"/>
            <a:ext cx="1050715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+mn-ea"/>
              </a:rPr>
              <a:t>TNF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4" name="下矢印 13"/>
          <p:cNvSpPr/>
          <p:nvPr/>
        </p:nvSpPr>
        <p:spPr>
          <a:xfrm>
            <a:off x="4033877" y="3413920"/>
            <a:ext cx="294578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5" name="下矢印 14"/>
          <p:cNvSpPr/>
          <p:nvPr/>
        </p:nvSpPr>
        <p:spPr>
          <a:xfrm>
            <a:off x="4033877" y="4033528"/>
            <a:ext cx="294578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6" name="角丸四角形 15"/>
          <p:cNvSpPr/>
          <p:nvPr/>
        </p:nvSpPr>
        <p:spPr>
          <a:xfrm>
            <a:off x="3657532" y="4653136"/>
            <a:ext cx="1155787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latin typeface="+mn-ea"/>
              </a:rPr>
              <a:t>PGE2</a:t>
            </a:r>
            <a:endParaRPr kumimoji="1" lang="ja-JP" altLang="en-US" sz="1600" dirty="0">
              <a:latin typeface="+mn-ea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1817935" y="4653563"/>
            <a:ext cx="1155787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>
                <a:latin typeface="+mn-ea"/>
              </a:rPr>
              <a:t>VEGF</a:t>
            </a:r>
            <a:endParaRPr kumimoji="1" lang="ja-JP" altLang="en-US" sz="1400" dirty="0"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>
          <a:xfrm>
            <a:off x="1763688" y="3483430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latin typeface="+mn-ea"/>
              </a:rPr>
              <a:t>血管新生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1428237" y="2195488"/>
            <a:ext cx="139850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+mn-ea"/>
              </a:rPr>
              <a:t>滑膜細胞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2" name="片側の 2 つの角を丸めた四角形 1"/>
          <p:cNvSpPr/>
          <p:nvPr/>
        </p:nvSpPr>
        <p:spPr>
          <a:xfrm>
            <a:off x="35496" y="3972797"/>
            <a:ext cx="1573838" cy="844429"/>
          </a:xfrm>
          <a:prstGeom prst="round2Same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/>
              <a:t>関節軟骨</a:t>
            </a:r>
            <a:endParaRPr kumimoji="1" lang="ja-JP" altLang="en-US" sz="2000" dirty="0"/>
          </a:p>
        </p:txBody>
      </p:sp>
      <p:sp>
        <p:nvSpPr>
          <p:cNvPr id="18" name="角丸四角形 17"/>
          <p:cNvSpPr/>
          <p:nvPr/>
        </p:nvSpPr>
        <p:spPr>
          <a:xfrm>
            <a:off x="35496" y="5822415"/>
            <a:ext cx="153835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+mn-ea"/>
              </a:rPr>
              <a:t>MMPs</a:t>
            </a:r>
            <a:endParaRPr kumimoji="1" lang="ja-JP" altLang="en-US" sz="1400" dirty="0">
              <a:latin typeface="+mn-ea"/>
            </a:endParaRPr>
          </a:p>
        </p:txBody>
      </p:sp>
      <p:sp>
        <p:nvSpPr>
          <p:cNvPr id="26" name="下矢印 25"/>
          <p:cNvSpPr/>
          <p:nvPr/>
        </p:nvSpPr>
        <p:spPr>
          <a:xfrm rot="1530735">
            <a:off x="1010019" y="2674917"/>
            <a:ext cx="324036" cy="1352382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107504" y="836712"/>
            <a:ext cx="1386050" cy="7475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/>
              <a:t>パンヌス形成</a:t>
            </a:r>
            <a:endParaRPr kumimoji="1" lang="ja-JP" altLang="en-US" sz="1600" dirty="0"/>
          </a:p>
        </p:txBody>
      </p:sp>
      <p:sp>
        <p:nvSpPr>
          <p:cNvPr id="27" name="下矢印 26"/>
          <p:cNvSpPr/>
          <p:nvPr/>
        </p:nvSpPr>
        <p:spPr>
          <a:xfrm rot="8408896">
            <a:off x="1004012" y="1561774"/>
            <a:ext cx="356440" cy="679857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下矢印 27"/>
          <p:cNvSpPr/>
          <p:nvPr/>
        </p:nvSpPr>
        <p:spPr>
          <a:xfrm>
            <a:off x="460998" y="4927430"/>
            <a:ext cx="294578" cy="833150"/>
          </a:xfrm>
          <a:prstGeom prst="downArrow">
            <a:avLst>
              <a:gd name="adj1" fmla="val 50000"/>
              <a:gd name="adj2" fmla="val 137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下矢印 28"/>
          <p:cNvSpPr/>
          <p:nvPr/>
        </p:nvSpPr>
        <p:spPr>
          <a:xfrm rot="10769453">
            <a:off x="903288" y="4872852"/>
            <a:ext cx="294578" cy="833150"/>
          </a:xfrm>
          <a:prstGeom prst="downArrow">
            <a:avLst>
              <a:gd name="adj1" fmla="val 50000"/>
              <a:gd name="adj2" fmla="val 137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下矢印 30"/>
          <p:cNvSpPr/>
          <p:nvPr/>
        </p:nvSpPr>
        <p:spPr>
          <a:xfrm rot="10800000">
            <a:off x="2195737" y="2852936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下矢印 31"/>
          <p:cNvSpPr/>
          <p:nvPr/>
        </p:nvSpPr>
        <p:spPr>
          <a:xfrm rot="10800000">
            <a:off x="2195737" y="4011755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左矢印 4"/>
          <p:cNvSpPr/>
          <p:nvPr/>
        </p:nvSpPr>
        <p:spPr>
          <a:xfrm>
            <a:off x="3068972" y="4725144"/>
            <a:ext cx="504861" cy="360040"/>
          </a:xfrm>
          <a:prstGeom prst="leftArrow">
            <a:avLst>
              <a:gd name="adj1" fmla="val 50000"/>
              <a:gd name="adj2" fmla="val 77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角丸四角形 32"/>
          <p:cNvSpPr/>
          <p:nvPr/>
        </p:nvSpPr>
        <p:spPr>
          <a:xfrm>
            <a:off x="5923268" y="1196752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巨核細胞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右矢印 6"/>
          <p:cNvSpPr/>
          <p:nvPr/>
        </p:nvSpPr>
        <p:spPr>
          <a:xfrm>
            <a:off x="5436096" y="1196752"/>
            <a:ext cx="462394" cy="486905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251520" y="2924944"/>
            <a:ext cx="135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/>
              <a:t>TNF</a:t>
            </a:r>
          </a:p>
          <a:p>
            <a:pPr algn="ctr"/>
            <a:r>
              <a:rPr lang="en-US" altLang="ja-JP" b="1" dirty="0" smtClean="0"/>
              <a:t>IL-1</a:t>
            </a:r>
            <a:r>
              <a:rPr lang="ja-JP" altLang="en-US" b="1" dirty="0" smtClean="0"/>
              <a:t>　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IL-6</a:t>
            </a:r>
            <a:endParaRPr kumimoji="1" lang="ja-JP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下矢印 56"/>
          <p:cNvSpPr/>
          <p:nvPr/>
        </p:nvSpPr>
        <p:spPr>
          <a:xfrm rot="13500000">
            <a:off x="2310067" y="1391027"/>
            <a:ext cx="392084" cy="843415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076056" y="2671068"/>
            <a:ext cx="36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巨核細胞は</a:t>
            </a:r>
            <a:endParaRPr kumimoji="1" lang="en-US" altLang="ja-JP" sz="28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kumimoji="1" lang="en-US" altLang="ja-JP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 </a:t>
            </a:r>
            <a:r>
              <a:rPr kumimoji="1" lang="ja-JP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受容体</a:t>
            </a:r>
            <a:endParaRPr kumimoji="1" lang="en-US" altLang="ja-JP" sz="28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kumimoji="1" lang="ja-JP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を有する</a:t>
            </a:r>
            <a:r>
              <a:rPr kumimoji="1" lang="en-US" altLang="ja-JP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endParaRPr kumimoji="1" lang="ja-JP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3" name="タイトル 1"/>
          <p:cNvSpPr>
            <a:spLocks noGrp="1"/>
          </p:cNvSpPr>
          <p:nvPr>
            <p:ph type="title"/>
          </p:nvPr>
        </p:nvSpPr>
        <p:spPr>
          <a:xfrm>
            <a:off x="107504" y="81147"/>
            <a:ext cx="5735524" cy="780685"/>
          </a:xfrm>
        </p:spPr>
        <p:txBody>
          <a:bodyPr>
            <a:normAutofit/>
          </a:bodyPr>
          <a:lstStyle/>
          <a:p>
            <a:pPr algn="l"/>
            <a:r>
              <a:rPr lang="en-US" altLang="ja-JP" dirty="0"/>
              <a:t>IL-6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496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下矢印 7"/>
          <p:cNvSpPr/>
          <p:nvPr/>
        </p:nvSpPr>
        <p:spPr>
          <a:xfrm>
            <a:off x="4033877" y="1772816"/>
            <a:ext cx="294578" cy="1008112"/>
          </a:xfrm>
          <a:prstGeom prst="downArrow">
            <a:avLst>
              <a:gd name="adj1" fmla="val 50000"/>
              <a:gd name="adj2" fmla="val 137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9" name="角丸四角形 8"/>
          <p:cNvSpPr/>
          <p:nvPr/>
        </p:nvSpPr>
        <p:spPr>
          <a:xfrm>
            <a:off x="3590267" y="2870087"/>
            <a:ext cx="1155787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latin typeface="+mn-ea"/>
              </a:rPr>
              <a:t>COX2</a:t>
            </a:r>
            <a:endParaRPr kumimoji="1" lang="ja-JP" altLang="en-US" sz="1600" dirty="0">
              <a:latin typeface="+mn-ea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3038060" y="1153208"/>
            <a:ext cx="1050715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+mn-ea"/>
              </a:rPr>
              <a:t>IL-1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4304799" y="1159023"/>
            <a:ext cx="1050715" cy="5355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3596122" y="548680"/>
            <a:ext cx="1050715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+mn-ea"/>
              </a:rPr>
              <a:t>TNF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4" name="下矢印 13"/>
          <p:cNvSpPr/>
          <p:nvPr/>
        </p:nvSpPr>
        <p:spPr>
          <a:xfrm>
            <a:off x="4033877" y="3413920"/>
            <a:ext cx="294578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5" name="下矢印 14"/>
          <p:cNvSpPr/>
          <p:nvPr/>
        </p:nvSpPr>
        <p:spPr>
          <a:xfrm>
            <a:off x="4033877" y="4033528"/>
            <a:ext cx="294578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6" name="角丸四角形 15"/>
          <p:cNvSpPr/>
          <p:nvPr/>
        </p:nvSpPr>
        <p:spPr>
          <a:xfrm>
            <a:off x="3657532" y="4653136"/>
            <a:ext cx="1155787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latin typeface="+mn-ea"/>
              </a:rPr>
              <a:t>PGE2</a:t>
            </a:r>
            <a:endParaRPr kumimoji="1" lang="ja-JP" altLang="en-US" sz="1600" dirty="0">
              <a:latin typeface="+mn-ea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1817935" y="4653563"/>
            <a:ext cx="1155787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>
                <a:latin typeface="+mn-ea"/>
              </a:rPr>
              <a:t>VEGF</a:t>
            </a:r>
            <a:endParaRPr kumimoji="1" lang="ja-JP" altLang="en-US" sz="1400" dirty="0"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>
          <a:xfrm>
            <a:off x="1763688" y="3483430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latin typeface="+mn-ea"/>
              </a:rPr>
              <a:t>血管新生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1428237" y="2195488"/>
            <a:ext cx="139850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+mn-ea"/>
              </a:rPr>
              <a:t>滑膜細胞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2" name="片側の 2 つの角を丸めた四角形 1"/>
          <p:cNvSpPr/>
          <p:nvPr/>
        </p:nvSpPr>
        <p:spPr>
          <a:xfrm>
            <a:off x="35496" y="3972797"/>
            <a:ext cx="1573838" cy="844429"/>
          </a:xfrm>
          <a:prstGeom prst="round2Same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/>
              <a:t>関節軟骨</a:t>
            </a:r>
            <a:endParaRPr kumimoji="1" lang="ja-JP" altLang="en-US" sz="2000" dirty="0"/>
          </a:p>
        </p:txBody>
      </p:sp>
      <p:sp>
        <p:nvSpPr>
          <p:cNvPr id="18" name="角丸四角形 17"/>
          <p:cNvSpPr/>
          <p:nvPr/>
        </p:nvSpPr>
        <p:spPr>
          <a:xfrm>
            <a:off x="35496" y="5822415"/>
            <a:ext cx="153835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+mn-ea"/>
              </a:rPr>
              <a:t>MMPs</a:t>
            </a:r>
            <a:endParaRPr kumimoji="1" lang="ja-JP" altLang="en-US" sz="1400" dirty="0">
              <a:latin typeface="+mn-ea"/>
            </a:endParaRPr>
          </a:p>
        </p:txBody>
      </p:sp>
      <p:sp>
        <p:nvSpPr>
          <p:cNvPr id="26" name="下矢印 25"/>
          <p:cNvSpPr/>
          <p:nvPr/>
        </p:nvSpPr>
        <p:spPr>
          <a:xfrm rot="1530735">
            <a:off x="1010019" y="2674917"/>
            <a:ext cx="324036" cy="1352382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107504" y="836712"/>
            <a:ext cx="1386050" cy="7475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/>
              <a:t>パンヌス形成</a:t>
            </a:r>
            <a:endParaRPr kumimoji="1" lang="ja-JP" altLang="en-US" sz="1600" dirty="0"/>
          </a:p>
        </p:txBody>
      </p:sp>
      <p:sp>
        <p:nvSpPr>
          <p:cNvPr id="27" name="下矢印 26"/>
          <p:cNvSpPr/>
          <p:nvPr/>
        </p:nvSpPr>
        <p:spPr>
          <a:xfrm rot="8408896">
            <a:off x="1004012" y="1561774"/>
            <a:ext cx="356440" cy="679857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下矢印 27"/>
          <p:cNvSpPr/>
          <p:nvPr/>
        </p:nvSpPr>
        <p:spPr>
          <a:xfrm>
            <a:off x="460998" y="4927430"/>
            <a:ext cx="294578" cy="833150"/>
          </a:xfrm>
          <a:prstGeom prst="downArrow">
            <a:avLst>
              <a:gd name="adj1" fmla="val 50000"/>
              <a:gd name="adj2" fmla="val 137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下矢印 28"/>
          <p:cNvSpPr/>
          <p:nvPr/>
        </p:nvSpPr>
        <p:spPr>
          <a:xfrm rot="10769453">
            <a:off x="903288" y="4872852"/>
            <a:ext cx="294578" cy="833150"/>
          </a:xfrm>
          <a:prstGeom prst="downArrow">
            <a:avLst>
              <a:gd name="adj1" fmla="val 50000"/>
              <a:gd name="adj2" fmla="val 137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下矢印 30"/>
          <p:cNvSpPr/>
          <p:nvPr/>
        </p:nvSpPr>
        <p:spPr>
          <a:xfrm rot="10800000">
            <a:off x="2195737" y="2852936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下矢印 31"/>
          <p:cNvSpPr/>
          <p:nvPr/>
        </p:nvSpPr>
        <p:spPr>
          <a:xfrm rot="10800000">
            <a:off x="2195737" y="4011755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左矢印 4"/>
          <p:cNvSpPr/>
          <p:nvPr/>
        </p:nvSpPr>
        <p:spPr>
          <a:xfrm>
            <a:off x="3068972" y="4725144"/>
            <a:ext cx="504861" cy="360040"/>
          </a:xfrm>
          <a:prstGeom prst="leftArrow">
            <a:avLst>
              <a:gd name="adj1" fmla="val 50000"/>
              <a:gd name="adj2" fmla="val 77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角丸四角形 32"/>
          <p:cNvSpPr/>
          <p:nvPr/>
        </p:nvSpPr>
        <p:spPr>
          <a:xfrm>
            <a:off x="5923268" y="1196752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巨核細胞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4" name="角丸四角形 33"/>
          <p:cNvSpPr/>
          <p:nvPr/>
        </p:nvSpPr>
        <p:spPr>
          <a:xfrm>
            <a:off x="7837138" y="1196752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血小板</a:t>
            </a:r>
            <a:endParaRPr kumimoji="1" lang="ja-JP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右矢印 6"/>
          <p:cNvSpPr/>
          <p:nvPr/>
        </p:nvSpPr>
        <p:spPr>
          <a:xfrm>
            <a:off x="5436096" y="1196752"/>
            <a:ext cx="462394" cy="486905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右矢印 40"/>
          <p:cNvSpPr/>
          <p:nvPr/>
        </p:nvSpPr>
        <p:spPr>
          <a:xfrm>
            <a:off x="7277958" y="1196752"/>
            <a:ext cx="462394" cy="486905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251520" y="2924944"/>
            <a:ext cx="135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/>
              <a:t>TNF</a:t>
            </a:r>
          </a:p>
          <a:p>
            <a:pPr algn="ctr"/>
            <a:r>
              <a:rPr lang="en-US" altLang="ja-JP" b="1" dirty="0" smtClean="0"/>
              <a:t>IL-1</a:t>
            </a:r>
            <a:r>
              <a:rPr lang="ja-JP" altLang="en-US" b="1" dirty="0" smtClean="0"/>
              <a:t>　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IL-6</a:t>
            </a:r>
            <a:endParaRPr kumimoji="1" lang="ja-JP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下矢印 56"/>
          <p:cNvSpPr/>
          <p:nvPr/>
        </p:nvSpPr>
        <p:spPr>
          <a:xfrm rot="13500000">
            <a:off x="2310067" y="1391027"/>
            <a:ext cx="392084" cy="843415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タイトル 1"/>
          <p:cNvSpPr>
            <a:spLocks noGrp="1"/>
          </p:cNvSpPr>
          <p:nvPr>
            <p:ph type="title"/>
          </p:nvPr>
        </p:nvSpPr>
        <p:spPr>
          <a:xfrm>
            <a:off x="107504" y="81147"/>
            <a:ext cx="5735524" cy="780685"/>
          </a:xfrm>
        </p:spPr>
        <p:txBody>
          <a:bodyPr>
            <a:normAutofit/>
          </a:bodyPr>
          <a:lstStyle/>
          <a:p>
            <a:pPr algn="l"/>
            <a:r>
              <a:rPr lang="en-US" altLang="ja-JP" dirty="0"/>
              <a:t>IL-6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423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下矢印 7"/>
          <p:cNvSpPr/>
          <p:nvPr/>
        </p:nvSpPr>
        <p:spPr>
          <a:xfrm>
            <a:off x="4033877" y="1772816"/>
            <a:ext cx="294578" cy="1008112"/>
          </a:xfrm>
          <a:prstGeom prst="downArrow">
            <a:avLst>
              <a:gd name="adj1" fmla="val 50000"/>
              <a:gd name="adj2" fmla="val 137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9" name="角丸四角形 8"/>
          <p:cNvSpPr/>
          <p:nvPr/>
        </p:nvSpPr>
        <p:spPr>
          <a:xfrm>
            <a:off x="3590267" y="2870087"/>
            <a:ext cx="1155787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latin typeface="+mn-ea"/>
              </a:rPr>
              <a:t>COX2</a:t>
            </a:r>
            <a:endParaRPr kumimoji="1" lang="ja-JP" altLang="en-US" sz="1600" dirty="0">
              <a:latin typeface="+mn-ea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3038060" y="1153208"/>
            <a:ext cx="1050715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+mn-ea"/>
              </a:rPr>
              <a:t>IL-1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4304799" y="1159023"/>
            <a:ext cx="1050715" cy="5355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3596122" y="548680"/>
            <a:ext cx="1050715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+mn-ea"/>
              </a:rPr>
              <a:t>TNF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4" name="下矢印 13"/>
          <p:cNvSpPr/>
          <p:nvPr/>
        </p:nvSpPr>
        <p:spPr>
          <a:xfrm>
            <a:off x="4033877" y="3413920"/>
            <a:ext cx="294578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5" name="下矢印 14"/>
          <p:cNvSpPr/>
          <p:nvPr/>
        </p:nvSpPr>
        <p:spPr>
          <a:xfrm>
            <a:off x="4033877" y="4033528"/>
            <a:ext cx="294578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6" name="角丸四角形 15"/>
          <p:cNvSpPr/>
          <p:nvPr/>
        </p:nvSpPr>
        <p:spPr>
          <a:xfrm>
            <a:off x="3657532" y="4653136"/>
            <a:ext cx="1155787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latin typeface="+mn-ea"/>
              </a:rPr>
              <a:t>PGE2</a:t>
            </a:r>
            <a:endParaRPr kumimoji="1" lang="ja-JP" altLang="en-US" sz="1600" dirty="0">
              <a:latin typeface="+mn-ea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1817935" y="4653563"/>
            <a:ext cx="1155787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>
                <a:latin typeface="+mn-ea"/>
              </a:rPr>
              <a:t>VEGF</a:t>
            </a:r>
            <a:endParaRPr kumimoji="1" lang="ja-JP" altLang="en-US" sz="1400" dirty="0"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>
          <a:xfrm>
            <a:off x="1763688" y="3483430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latin typeface="+mn-ea"/>
              </a:rPr>
              <a:t>血管新生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1428237" y="2195488"/>
            <a:ext cx="139850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+mn-ea"/>
              </a:rPr>
              <a:t>滑膜細胞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2" name="片側の 2 つの角を丸めた四角形 1"/>
          <p:cNvSpPr/>
          <p:nvPr/>
        </p:nvSpPr>
        <p:spPr>
          <a:xfrm>
            <a:off x="35496" y="3972797"/>
            <a:ext cx="1573838" cy="844429"/>
          </a:xfrm>
          <a:prstGeom prst="round2Same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/>
              <a:t>関節軟骨</a:t>
            </a:r>
            <a:endParaRPr kumimoji="1" lang="ja-JP" altLang="en-US" sz="2000" dirty="0"/>
          </a:p>
        </p:txBody>
      </p:sp>
      <p:sp>
        <p:nvSpPr>
          <p:cNvPr id="18" name="角丸四角形 17"/>
          <p:cNvSpPr/>
          <p:nvPr/>
        </p:nvSpPr>
        <p:spPr>
          <a:xfrm>
            <a:off x="35496" y="5822415"/>
            <a:ext cx="153835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+mn-ea"/>
              </a:rPr>
              <a:t>MMPs</a:t>
            </a:r>
            <a:endParaRPr kumimoji="1" lang="ja-JP" altLang="en-US" sz="1400" dirty="0">
              <a:latin typeface="+mn-ea"/>
            </a:endParaRPr>
          </a:p>
        </p:txBody>
      </p:sp>
      <p:sp>
        <p:nvSpPr>
          <p:cNvPr id="26" name="下矢印 25"/>
          <p:cNvSpPr/>
          <p:nvPr/>
        </p:nvSpPr>
        <p:spPr>
          <a:xfrm rot="1530735">
            <a:off x="1010019" y="2674917"/>
            <a:ext cx="324036" cy="1352382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107504" y="836712"/>
            <a:ext cx="1386050" cy="7475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/>
              <a:t>パンヌス形成</a:t>
            </a:r>
            <a:endParaRPr kumimoji="1" lang="ja-JP" altLang="en-US" sz="1600" dirty="0"/>
          </a:p>
        </p:txBody>
      </p:sp>
      <p:sp>
        <p:nvSpPr>
          <p:cNvPr id="27" name="下矢印 26"/>
          <p:cNvSpPr/>
          <p:nvPr/>
        </p:nvSpPr>
        <p:spPr>
          <a:xfrm rot="8408896">
            <a:off x="1004012" y="1561774"/>
            <a:ext cx="356440" cy="679857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下矢印 27"/>
          <p:cNvSpPr/>
          <p:nvPr/>
        </p:nvSpPr>
        <p:spPr>
          <a:xfrm>
            <a:off x="460998" y="4927430"/>
            <a:ext cx="294578" cy="833150"/>
          </a:xfrm>
          <a:prstGeom prst="downArrow">
            <a:avLst>
              <a:gd name="adj1" fmla="val 50000"/>
              <a:gd name="adj2" fmla="val 137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下矢印 28"/>
          <p:cNvSpPr/>
          <p:nvPr/>
        </p:nvSpPr>
        <p:spPr>
          <a:xfrm rot="10769453">
            <a:off x="903288" y="4872852"/>
            <a:ext cx="294578" cy="833150"/>
          </a:xfrm>
          <a:prstGeom prst="downArrow">
            <a:avLst>
              <a:gd name="adj1" fmla="val 50000"/>
              <a:gd name="adj2" fmla="val 137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下矢印 30"/>
          <p:cNvSpPr/>
          <p:nvPr/>
        </p:nvSpPr>
        <p:spPr>
          <a:xfrm rot="10800000">
            <a:off x="2195737" y="2852936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下矢印 31"/>
          <p:cNvSpPr/>
          <p:nvPr/>
        </p:nvSpPr>
        <p:spPr>
          <a:xfrm rot="10800000">
            <a:off x="2195737" y="4011755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左矢印 4"/>
          <p:cNvSpPr/>
          <p:nvPr/>
        </p:nvSpPr>
        <p:spPr>
          <a:xfrm>
            <a:off x="3068972" y="4725144"/>
            <a:ext cx="504861" cy="360040"/>
          </a:xfrm>
          <a:prstGeom prst="leftArrow">
            <a:avLst>
              <a:gd name="adj1" fmla="val 50000"/>
              <a:gd name="adj2" fmla="val 77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角丸四角形 32"/>
          <p:cNvSpPr/>
          <p:nvPr/>
        </p:nvSpPr>
        <p:spPr>
          <a:xfrm>
            <a:off x="5923268" y="1196752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巨核細胞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4" name="角丸四角形 33"/>
          <p:cNvSpPr/>
          <p:nvPr/>
        </p:nvSpPr>
        <p:spPr>
          <a:xfrm>
            <a:off x="7837138" y="1196752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血小板</a:t>
            </a:r>
            <a:endParaRPr kumimoji="1" lang="ja-JP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>
          <a:xfrm>
            <a:off x="5508104" y="2510047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肝臓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右矢印 6"/>
          <p:cNvSpPr/>
          <p:nvPr/>
        </p:nvSpPr>
        <p:spPr>
          <a:xfrm>
            <a:off x="5436096" y="1196752"/>
            <a:ext cx="462394" cy="486905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右矢印 40"/>
          <p:cNvSpPr/>
          <p:nvPr/>
        </p:nvSpPr>
        <p:spPr>
          <a:xfrm>
            <a:off x="7277958" y="1196752"/>
            <a:ext cx="462394" cy="486905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右矢印 41"/>
          <p:cNvSpPr/>
          <p:nvPr/>
        </p:nvSpPr>
        <p:spPr>
          <a:xfrm rot="3496776">
            <a:off x="5195311" y="1905896"/>
            <a:ext cx="819159" cy="442641"/>
          </a:xfrm>
          <a:prstGeom prst="rightArrow">
            <a:avLst>
              <a:gd name="adj1" fmla="val 50000"/>
              <a:gd name="adj2" fmla="val 8934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251520" y="2924944"/>
            <a:ext cx="135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/>
              <a:t>TNF</a:t>
            </a:r>
          </a:p>
          <a:p>
            <a:pPr algn="ctr"/>
            <a:r>
              <a:rPr lang="en-US" altLang="ja-JP" b="1" dirty="0" smtClean="0"/>
              <a:t>IL-1</a:t>
            </a:r>
            <a:r>
              <a:rPr lang="ja-JP" altLang="en-US" b="1" dirty="0" smtClean="0"/>
              <a:t>　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IL-6</a:t>
            </a:r>
            <a:endParaRPr kumimoji="1" lang="ja-JP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下矢印 56"/>
          <p:cNvSpPr/>
          <p:nvPr/>
        </p:nvSpPr>
        <p:spPr>
          <a:xfrm rot="13500000">
            <a:off x="2310067" y="1391027"/>
            <a:ext cx="392084" cy="843415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タイトル 1"/>
          <p:cNvSpPr>
            <a:spLocks noGrp="1"/>
          </p:cNvSpPr>
          <p:nvPr>
            <p:ph type="title"/>
          </p:nvPr>
        </p:nvSpPr>
        <p:spPr>
          <a:xfrm>
            <a:off x="107504" y="81147"/>
            <a:ext cx="5735524" cy="780685"/>
          </a:xfrm>
        </p:spPr>
        <p:txBody>
          <a:bodyPr>
            <a:normAutofit/>
          </a:bodyPr>
          <a:lstStyle/>
          <a:p>
            <a:pPr algn="l"/>
            <a:r>
              <a:rPr lang="en-US" altLang="ja-JP" dirty="0"/>
              <a:t>IL-6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705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下矢印 7"/>
          <p:cNvSpPr/>
          <p:nvPr/>
        </p:nvSpPr>
        <p:spPr>
          <a:xfrm>
            <a:off x="4033877" y="1772816"/>
            <a:ext cx="294578" cy="1008112"/>
          </a:xfrm>
          <a:prstGeom prst="downArrow">
            <a:avLst>
              <a:gd name="adj1" fmla="val 50000"/>
              <a:gd name="adj2" fmla="val 137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9" name="角丸四角形 8"/>
          <p:cNvSpPr/>
          <p:nvPr/>
        </p:nvSpPr>
        <p:spPr>
          <a:xfrm>
            <a:off x="3590267" y="2870087"/>
            <a:ext cx="1155787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latin typeface="+mn-ea"/>
              </a:rPr>
              <a:t>COX2</a:t>
            </a:r>
            <a:endParaRPr kumimoji="1" lang="ja-JP" altLang="en-US" sz="1600" dirty="0">
              <a:latin typeface="+mn-ea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3038060" y="1153208"/>
            <a:ext cx="1050715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+mn-ea"/>
              </a:rPr>
              <a:t>IL-1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4304799" y="1159023"/>
            <a:ext cx="1050715" cy="5355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3596122" y="548680"/>
            <a:ext cx="1050715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+mn-ea"/>
              </a:rPr>
              <a:t>TNF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4" name="下矢印 13"/>
          <p:cNvSpPr/>
          <p:nvPr/>
        </p:nvSpPr>
        <p:spPr>
          <a:xfrm>
            <a:off x="4033877" y="3413920"/>
            <a:ext cx="294578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5" name="下矢印 14"/>
          <p:cNvSpPr/>
          <p:nvPr/>
        </p:nvSpPr>
        <p:spPr>
          <a:xfrm>
            <a:off x="4033877" y="4033528"/>
            <a:ext cx="294578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6" name="角丸四角形 15"/>
          <p:cNvSpPr/>
          <p:nvPr/>
        </p:nvSpPr>
        <p:spPr>
          <a:xfrm>
            <a:off x="3657532" y="4653136"/>
            <a:ext cx="1155787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latin typeface="+mn-ea"/>
              </a:rPr>
              <a:t>PGE2</a:t>
            </a:r>
            <a:endParaRPr kumimoji="1" lang="ja-JP" altLang="en-US" sz="1600" dirty="0">
              <a:latin typeface="+mn-ea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1817935" y="4653563"/>
            <a:ext cx="1155787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>
                <a:latin typeface="+mn-ea"/>
              </a:rPr>
              <a:t>VEGF</a:t>
            </a:r>
            <a:endParaRPr kumimoji="1" lang="ja-JP" altLang="en-US" sz="1400" dirty="0"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>
          <a:xfrm>
            <a:off x="1763688" y="3483430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latin typeface="+mn-ea"/>
              </a:rPr>
              <a:t>血管新生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1428237" y="2195488"/>
            <a:ext cx="139850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+mn-ea"/>
              </a:rPr>
              <a:t>滑膜細胞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2" name="片側の 2 つの角を丸めた四角形 1"/>
          <p:cNvSpPr/>
          <p:nvPr/>
        </p:nvSpPr>
        <p:spPr>
          <a:xfrm>
            <a:off x="35496" y="3972797"/>
            <a:ext cx="1573838" cy="844429"/>
          </a:xfrm>
          <a:prstGeom prst="round2Same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/>
              <a:t>関節軟骨</a:t>
            </a:r>
            <a:endParaRPr kumimoji="1" lang="ja-JP" altLang="en-US" sz="2000" dirty="0"/>
          </a:p>
        </p:txBody>
      </p:sp>
      <p:sp>
        <p:nvSpPr>
          <p:cNvPr id="18" name="角丸四角形 17"/>
          <p:cNvSpPr/>
          <p:nvPr/>
        </p:nvSpPr>
        <p:spPr>
          <a:xfrm>
            <a:off x="35496" y="5822415"/>
            <a:ext cx="153835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+mn-ea"/>
              </a:rPr>
              <a:t>MMPs</a:t>
            </a:r>
            <a:endParaRPr kumimoji="1" lang="ja-JP" altLang="en-US" sz="1400" dirty="0">
              <a:latin typeface="+mn-ea"/>
            </a:endParaRPr>
          </a:p>
        </p:txBody>
      </p:sp>
      <p:sp>
        <p:nvSpPr>
          <p:cNvPr id="26" name="下矢印 25"/>
          <p:cNvSpPr/>
          <p:nvPr/>
        </p:nvSpPr>
        <p:spPr>
          <a:xfrm rot="1530735">
            <a:off x="1010019" y="2674917"/>
            <a:ext cx="324036" cy="1352382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107504" y="836712"/>
            <a:ext cx="1386050" cy="7475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/>
              <a:t>パンヌス形成</a:t>
            </a:r>
            <a:endParaRPr kumimoji="1" lang="ja-JP" altLang="en-US" sz="1600" dirty="0"/>
          </a:p>
        </p:txBody>
      </p:sp>
      <p:sp>
        <p:nvSpPr>
          <p:cNvPr id="27" name="下矢印 26"/>
          <p:cNvSpPr/>
          <p:nvPr/>
        </p:nvSpPr>
        <p:spPr>
          <a:xfrm rot="8408896">
            <a:off x="1004012" y="1561774"/>
            <a:ext cx="356440" cy="679857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下矢印 27"/>
          <p:cNvSpPr/>
          <p:nvPr/>
        </p:nvSpPr>
        <p:spPr>
          <a:xfrm>
            <a:off x="460998" y="4927430"/>
            <a:ext cx="294578" cy="833150"/>
          </a:xfrm>
          <a:prstGeom prst="downArrow">
            <a:avLst>
              <a:gd name="adj1" fmla="val 50000"/>
              <a:gd name="adj2" fmla="val 137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下矢印 28"/>
          <p:cNvSpPr/>
          <p:nvPr/>
        </p:nvSpPr>
        <p:spPr>
          <a:xfrm rot="10769453">
            <a:off x="903288" y="4872852"/>
            <a:ext cx="294578" cy="833150"/>
          </a:xfrm>
          <a:prstGeom prst="downArrow">
            <a:avLst>
              <a:gd name="adj1" fmla="val 50000"/>
              <a:gd name="adj2" fmla="val 137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下矢印 30"/>
          <p:cNvSpPr/>
          <p:nvPr/>
        </p:nvSpPr>
        <p:spPr>
          <a:xfrm rot="10800000">
            <a:off x="2195737" y="2852936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下矢印 31"/>
          <p:cNvSpPr/>
          <p:nvPr/>
        </p:nvSpPr>
        <p:spPr>
          <a:xfrm rot="10800000">
            <a:off x="2195737" y="4011755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左矢印 4"/>
          <p:cNvSpPr/>
          <p:nvPr/>
        </p:nvSpPr>
        <p:spPr>
          <a:xfrm>
            <a:off x="3068972" y="4725144"/>
            <a:ext cx="504861" cy="360040"/>
          </a:xfrm>
          <a:prstGeom prst="leftArrow">
            <a:avLst>
              <a:gd name="adj1" fmla="val 50000"/>
              <a:gd name="adj2" fmla="val 77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角丸四角形 32"/>
          <p:cNvSpPr/>
          <p:nvPr/>
        </p:nvSpPr>
        <p:spPr>
          <a:xfrm>
            <a:off x="5923268" y="1196752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巨核細胞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4" name="角丸四角形 33"/>
          <p:cNvSpPr/>
          <p:nvPr/>
        </p:nvSpPr>
        <p:spPr>
          <a:xfrm>
            <a:off x="7837138" y="1196752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血小板</a:t>
            </a:r>
            <a:endParaRPr kumimoji="1" lang="ja-JP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>
          <a:xfrm>
            <a:off x="5508104" y="2510047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肝臓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>
          <a:xfrm>
            <a:off x="7693122" y="2171959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CRP</a:t>
            </a:r>
            <a:endParaRPr kumimoji="1" lang="ja-JP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右矢印 6"/>
          <p:cNvSpPr/>
          <p:nvPr/>
        </p:nvSpPr>
        <p:spPr>
          <a:xfrm>
            <a:off x="5436096" y="1196752"/>
            <a:ext cx="462394" cy="486905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右矢印 40"/>
          <p:cNvSpPr/>
          <p:nvPr/>
        </p:nvSpPr>
        <p:spPr>
          <a:xfrm>
            <a:off x="7277958" y="1196752"/>
            <a:ext cx="462394" cy="486905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右矢印 41"/>
          <p:cNvSpPr/>
          <p:nvPr/>
        </p:nvSpPr>
        <p:spPr>
          <a:xfrm rot="3496776">
            <a:off x="5195311" y="1905896"/>
            <a:ext cx="819159" cy="442641"/>
          </a:xfrm>
          <a:prstGeom prst="rightArrow">
            <a:avLst>
              <a:gd name="adj1" fmla="val 50000"/>
              <a:gd name="adj2" fmla="val 8934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5" name="直線矢印コネクタ 44"/>
          <p:cNvCxnSpPr>
            <a:stCxn id="35" idx="3"/>
            <a:endCxn id="36" idx="1"/>
          </p:cNvCxnSpPr>
          <p:nvPr/>
        </p:nvCxnSpPr>
        <p:spPr>
          <a:xfrm flipV="1">
            <a:off x="6779470" y="2415412"/>
            <a:ext cx="913652" cy="33808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/>
          <p:cNvSpPr txBox="1"/>
          <p:nvPr/>
        </p:nvSpPr>
        <p:spPr>
          <a:xfrm>
            <a:off x="251520" y="2924944"/>
            <a:ext cx="135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/>
              <a:t>TNF</a:t>
            </a:r>
          </a:p>
          <a:p>
            <a:pPr algn="ctr"/>
            <a:r>
              <a:rPr lang="en-US" altLang="ja-JP" b="1" dirty="0" smtClean="0"/>
              <a:t>IL-1</a:t>
            </a:r>
            <a:r>
              <a:rPr lang="ja-JP" altLang="en-US" b="1" dirty="0" smtClean="0"/>
              <a:t>　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IL-6</a:t>
            </a:r>
            <a:endParaRPr kumimoji="1" lang="ja-JP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下矢印 56"/>
          <p:cNvSpPr/>
          <p:nvPr/>
        </p:nvSpPr>
        <p:spPr>
          <a:xfrm rot="13500000">
            <a:off x="2310067" y="1391027"/>
            <a:ext cx="392084" cy="843415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タイトル 1"/>
          <p:cNvSpPr>
            <a:spLocks noGrp="1"/>
          </p:cNvSpPr>
          <p:nvPr>
            <p:ph type="title"/>
          </p:nvPr>
        </p:nvSpPr>
        <p:spPr>
          <a:xfrm>
            <a:off x="107504" y="81147"/>
            <a:ext cx="5735524" cy="780685"/>
          </a:xfrm>
        </p:spPr>
        <p:txBody>
          <a:bodyPr>
            <a:normAutofit/>
          </a:bodyPr>
          <a:lstStyle/>
          <a:p>
            <a:pPr algn="l"/>
            <a:r>
              <a:rPr lang="en-US" altLang="ja-JP" dirty="0"/>
              <a:t>IL-6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9629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下矢印 7"/>
          <p:cNvSpPr/>
          <p:nvPr/>
        </p:nvSpPr>
        <p:spPr>
          <a:xfrm>
            <a:off x="4033877" y="1772816"/>
            <a:ext cx="294578" cy="1008112"/>
          </a:xfrm>
          <a:prstGeom prst="downArrow">
            <a:avLst>
              <a:gd name="adj1" fmla="val 50000"/>
              <a:gd name="adj2" fmla="val 137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9" name="角丸四角形 8"/>
          <p:cNvSpPr/>
          <p:nvPr/>
        </p:nvSpPr>
        <p:spPr>
          <a:xfrm>
            <a:off x="3590267" y="2870087"/>
            <a:ext cx="1155787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latin typeface="+mn-ea"/>
              </a:rPr>
              <a:t>COX2</a:t>
            </a:r>
            <a:endParaRPr kumimoji="1" lang="ja-JP" altLang="en-US" sz="1600" dirty="0">
              <a:latin typeface="+mn-ea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3038060" y="1153208"/>
            <a:ext cx="1050715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+mn-ea"/>
              </a:rPr>
              <a:t>IL-1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4304799" y="1159023"/>
            <a:ext cx="1050715" cy="5355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3596122" y="548680"/>
            <a:ext cx="1050715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+mn-ea"/>
              </a:rPr>
              <a:t>TNF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4" name="下矢印 13"/>
          <p:cNvSpPr/>
          <p:nvPr/>
        </p:nvSpPr>
        <p:spPr>
          <a:xfrm>
            <a:off x="4033877" y="3413920"/>
            <a:ext cx="294578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5" name="下矢印 14"/>
          <p:cNvSpPr/>
          <p:nvPr/>
        </p:nvSpPr>
        <p:spPr>
          <a:xfrm>
            <a:off x="4033877" y="4033528"/>
            <a:ext cx="294578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6" name="角丸四角形 15"/>
          <p:cNvSpPr/>
          <p:nvPr/>
        </p:nvSpPr>
        <p:spPr>
          <a:xfrm>
            <a:off x="3657532" y="4653136"/>
            <a:ext cx="1155787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latin typeface="+mn-ea"/>
              </a:rPr>
              <a:t>PGE2</a:t>
            </a:r>
            <a:endParaRPr kumimoji="1" lang="ja-JP" altLang="en-US" sz="1600" dirty="0">
              <a:latin typeface="+mn-ea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1817935" y="4653563"/>
            <a:ext cx="1155787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>
                <a:latin typeface="+mn-ea"/>
              </a:rPr>
              <a:t>VEGF</a:t>
            </a:r>
            <a:endParaRPr kumimoji="1" lang="ja-JP" altLang="en-US" sz="1400" dirty="0"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>
          <a:xfrm>
            <a:off x="1763688" y="3483430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latin typeface="+mn-ea"/>
              </a:rPr>
              <a:t>血管新生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1428237" y="2195488"/>
            <a:ext cx="139850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+mn-ea"/>
              </a:rPr>
              <a:t>滑膜細胞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2" name="片側の 2 つの角を丸めた四角形 1"/>
          <p:cNvSpPr/>
          <p:nvPr/>
        </p:nvSpPr>
        <p:spPr>
          <a:xfrm>
            <a:off x="35496" y="3972797"/>
            <a:ext cx="1573838" cy="844429"/>
          </a:xfrm>
          <a:prstGeom prst="round2Same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/>
              <a:t>関節軟骨</a:t>
            </a:r>
            <a:endParaRPr kumimoji="1" lang="ja-JP" altLang="en-US" sz="2000" dirty="0"/>
          </a:p>
        </p:txBody>
      </p:sp>
      <p:sp>
        <p:nvSpPr>
          <p:cNvPr id="18" name="角丸四角形 17"/>
          <p:cNvSpPr/>
          <p:nvPr/>
        </p:nvSpPr>
        <p:spPr>
          <a:xfrm>
            <a:off x="35496" y="5822415"/>
            <a:ext cx="153835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+mn-ea"/>
              </a:rPr>
              <a:t>MMPs</a:t>
            </a:r>
            <a:endParaRPr kumimoji="1" lang="ja-JP" altLang="en-US" sz="1400" dirty="0">
              <a:latin typeface="+mn-ea"/>
            </a:endParaRPr>
          </a:p>
        </p:txBody>
      </p:sp>
      <p:sp>
        <p:nvSpPr>
          <p:cNvPr id="26" name="下矢印 25"/>
          <p:cNvSpPr/>
          <p:nvPr/>
        </p:nvSpPr>
        <p:spPr>
          <a:xfrm rot="1530735">
            <a:off x="1010019" y="2674917"/>
            <a:ext cx="324036" cy="1352382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107504" y="836712"/>
            <a:ext cx="1386050" cy="7475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/>
              <a:t>パンヌス形成</a:t>
            </a:r>
            <a:endParaRPr kumimoji="1" lang="ja-JP" altLang="en-US" sz="1600" dirty="0"/>
          </a:p>
        </p:txBody>
      </p:sp>
      <p:sp>
        <p:nvSpPr>
          <p:cNvPr id="27" name="下矢印 26"/>
          <p:cNvSpPr/>
          <p:nvPr/>
        </p:nvSpPr>
        <p:spPr>
          <a:xfrm rot="8408896">
            <a:off x="1004012" y="1561774"/>
            <a:ext cx="356440" cy="679857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下矢印 27"/>
          <p:cNvSpPr/>
          <p:nvPr/>
        </p:nvSpPr>
        <p:spPr>
          <a:xfrm>
            <a:off x="460998" y="4927430"/>
            <a:ext cx="294578" cy="833150"/>
          </a:xfrm>
          <a:prstGeom prst="downArrow">
            <a:avLst>
              <a:gd name="adj1" fmla="val 50000"/>
              <a:gd name="adj2" fmla="val 137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下矢印 28"/>
          <p:cNvSpPr/>
          <p:nvPr/>
        </p:nvSpPr>
        <p:spPr>
          <a:xfrm rot="10769453">
            <a:off x="903288" y="4872852"/>
            <a:ext cx="294578" cy="833150"/>
          </a:xfrm>
          <a:prstGeom prst="downArrow">
            <a:avLst>
              <a:gd name="adj1" fmla="val 50000"/>
              <a:gd name="adj2" fmla="val 137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下矢印 30"/>
          <p:cNvSpPr/>
          <p:nvPr/>
        </p:nvSpPr>
        <p:spPr>
          <a:xfrm rot="10800000">
            <a:off x="2195737" y="2852936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下矢印 31"/>
          <p:cNvSpPr/>
          <p:nvPr/>
        </p:nvSpPr>
        <p:spPr>
          <a:xfrm rot="10800000">
            <a:off x="2195737" y="4011755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左矢印 4"/>
          <p:cNvSpPr/>
          <p:nvPr/>
        </p:nvSpPr>
        <p:spPr>
          <a:xfrm>
            <a:off x="3068972" y="4725144"/>
            <a:ext cx="504861" cy="360040"/>
          </a:xfrm>
          <a:prstGeom prst="leftArrow">
            <a:avLst>
              <a:gd name="adj1" fmla="val 50000"/>
              <a:gd name="adj2" fmla="val 77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角丸四角形 32"/>
          <p:cNvSpPr/>
          <p:nvPr/>
        </p:nvSpPr>
        <p:spPr>
          <a:xfrm>
            <a:off x="5923268" y="1196752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巨核細胞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4" name="角丸四角形 33"/>
          <p:cNvSpPr/>
          <p:nvPr/>
        </p:nvSpPr>
        <p:spPr>
          <a:xfrm>
            <a:off x="7837138" y="1196752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血小板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>
          <a:xfrm>
            <a:off x="5508104" y="2510047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肝臓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>
          <a:xfrm>
            <a:off x="7693122" y="2171959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CRP</a:t>
            </a:r>
            <a:endParaRPr kumimoji="1" lang="ja-JP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>
          <a:xfrm>
            <a:off x="7524328" y="3374143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Fib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>
          <a:xfrm>
            <a:off x="7596336" y="2780928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SAA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右矢印 6"/>
          <p:cNvSpPr/>
          <p:nvPr/>
        </p:nvSpPr>
        <p:spPr>
          <a:xfrm>
            <a:off x="5436096" y="1196752"/>
            <a:ext cx="462394" cy="486905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右矢印 40"/>
          <p:cNvSpPr/>
          <p:nvPr/>
        </p:nvSpPr>
        <p:spPr>
          <a:xfrm>
            <a:off x="7277958" y="1196752"/>
            <a:ext cx="462394" cy="486905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右矢印 41"/>
          <p:cNvSpPr/>
          <p:nvPr/>
        </p:nvSpPr>
        <p:spPr>
          <a:xfrm rot="3496776">
            <a:off x="5195311" y="1905896"/>
            <a:ext cx="819159" cy="442641"/>
          </a:xfrm>
          <a:prstGeom prst="rightArrow">
            <a:avLst>
              <a:gd name="adj1" fmla="val 50000"/>
              <a:gd name="adj2" fmla="val 8934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5" name="直線矢印コネクタ 44"/>
          <p:cNvCxnSpPr>
            <a:stCxn id="35" idx="3"/>
            <a:endCxn id="36" idx="1"/>
          </p:cNvCxnSpPr>
          <p:nvPr/>
        </p:nvCxnSpPr>
        <p:spPr>
          <a:xfrm flipV="1">
            <a:off x="6779470" y="2415412"/>
            <a:ext cx="913652" cy="33808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stCxn id="35" idx="3"/>
            <a:endCxn id="38" idx="1"/>
          </p:cNvCxnSpPr>
          <p:nvPr/>
        </p:nvCxnSpPr>
        <p:spPr>
          <a:xfrm>
            <a:off x="6779470" y="2753500"/>
            <a:ext cx="816866" cy="270881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>
            <a:stCxn id="35" idx="3"/>
            <a:endCxn id="37" idx="1"/>
          </p:cNvCxnSpPr>
          <p:nvPr/>
        </p:nvCxnSpPr>
        <p:spPr>
          <a:xfrm>
            <a:off x="6779470" y="2753500"/>
            <a:ext cx="744858" cy="864096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/>
          <p:cNvSpPr txBox="1"/>
          <p:nvPr/>
        </p:nvSpPr>
        <p:spPr>
          <a:xfrm>
            <a:off x="251520" y="2924944"/>
            <a:ext cx="135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/>
              <a:t>TNF</a:t>
            </a:r>
          </a:p>
          <a:p>
            <a:pPr algn="ctr"/>
            <a:r>
              <a:rPr lang="en-US" altLang="ja-JP" b="1" dirty="0" smtClean="0"/>
              <a:t>IL-1</a:t>
            </a:r>
            <a:r>
              <a:rPr lang="ja-JP" altLang="en-US" b="1" dirty="0" smtClean="0"/>
              <a:t>　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IL-6</a:t>
            </a:r>
            <a:endParaRPr kumimoji="1" lang="ja-JP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下矢印 56"/>
          <p:cNvSpPr/>
          <p:nvPr/>
        </p:nvSpPr>
        <p:spPr>
          <a:xfrm rot="13500000">
            <a:off x="2310067" y="1391027"/>
            <a:ext cx="392084" cy="843415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タイトル 1"/>
          <p:cNvSpPr>
            <a:spLocks noGrp="1"/>
          </p:cNvSpPr>
          <p:nvPr>
            <p:ph type="title"/>
          </p:nvPr>
        </p:nvSpPr>
        <p:spPr>
          <a:xfrm>
            <a:off x="107504" y="81147"/>
            <a:ext cx="5735524" cy="780685"/>
          </a:xfrm>
        </p:spPr>
        <p:txBody>
          <a:bodyPr>
            <a:normAutofit/>
          </a:bodyPr>
          <a:lstStyle/>
          <a:p>
            <a:pPr algn="l"/>
            <a:r>
              <a:rPr lang="en-US" altLang="ja-JP" dirty="0"/>
              <a:t>IL-6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169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下矢印 7"/>
          <p:cNvSpPr/>
          <p:nvPr/>
        </p:nvSpPr>
        <p:spPr>
          <a:xfrm>
            <a:off x="4033877" y="1772816"/>
            <a:ext cx="294578" cy="1008112"/>
          </a:xfrm>
          <a:prstGeom prst="downArrow">
            <a:avLst>
              <a:gd name="adj1" fmla="val 50000"/>
              <a:gd name="adj2" fmla="val 137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9" name="角丸四角形 8"/>
          <p:cNvSpPr/>
          <p:nvPr/>
        </p:nvSpPr>
        <p:spPr>
          <a:xfrm>
            <a:off x="3590267" y="2870087"/>
            <a:ext cx="1155787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latin typeface="+mn-ea"/>
              </a:rPr>
              <a:t>COX2</a:t>
            </a:r>
            <a:endParaRPr kumimoji="1" lang="ja-JP" altLang="en-US" sz="1600" dirty="0">
              <a:latin typeface="+mn-ea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3038060" y="1153208"/>
            <a:ext cx="1050715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+mn-ea"/>
              </a:rPr>
              <a:t>IL-1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4304799" y="1159023"/>
            <a:ext cx="1050715" cy="5355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3596122" y="548680"/>
            <a:ext cx="1050715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+mn-ea"/>
              </a:rPr>
              <a:t>TNF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4" name="下矢印 13"/>
          <p:cNvSpPr/>
          <p:nvPr/>
        </p:nvSpPr>
        <p:spPr>
          <a:xfrm>
            <a:off x="4033877" y="3413920"/>
            <a:ext cx="294578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5" name="下矢印 14"/>
          <p:cNvSpPr/>
          <p:nvPr/>
        </p:nvSpPr>
        <p:spPr>
          <a:xfrm>
            <a:off x="4033877" y="4033528"/>
            <a:ext cx="294578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6" name="角丸四角形 15"/>
          <p:cNvSpPr/>
          <p:nvPr/>
        </p:nvSpPr>
        <p:spPr>
          <a:xfrm>
            <a:off x="3657532" y="4653136"/>
            <a:ext cx="1155787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latin typeface="+mn-ea"/>
              </a:rPr>
              <a:t>PGE2</a:t>
            </a:r>
            <a:endParaRPr kumimoji="1" lang="ja-JP" altLang="en-US" sz="1600" dirty="0">
              <a:latin typeface="+mn-ea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1817935" y="4653563"/>
            <a:ext cx="1155787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>
                <a:latin typeface="+mn-ea"/>
              </a:rPr>
              <a:t>VEGF</a:t>
            </a:r>
            <a:endParaRPr kumimoji="1" lang="ja-JP" altLang="en-US" sz="1400" dirty="0"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>
          <a:xfrm>
            <a:off x="1763688" y="3483430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latin typeface="+mn-ea"/>
              </a:rPr>
              <a:t>血管新生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1428237" y="2195488"/>
            <a:ext cx="139850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+mn-ea"/>
              </a:rPr>
              <a:t>滑膜細胞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2" name="片側の 2 つの角を丸めた四角形 1"/>
          <p:cNvSpPr/>
          <p:nvPr/>
        </p:nvSpPr>
        <p:spPr>
          <a:xfrm>
            <a:off x="35496" y="3972797"/>
            <a:ext cx="1573838" cy="844429"/>
          </a:xfrm>
          <a:prstGeom prst="round2Same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/>
              <a:t>関節軟骨</a:t>
            </a:r>
            <a:endParaRPr kumimoji="1" lang="ja-JP" altLang="en-US" sz="2000" dirty="0"/>
          </a:p>
        </p:txBody>
      </p:sp>
      <p:sp>
        <p:nvSpPr>
          <p:cNvPr id="18" name="角丸四角形 17"/>
          <p:cNvSpPr/>
          <p:nvPr/>
        </p:nvSpPr>
        <p:spPr>
          <a:xfrm>
            <a:off x="35496" y="5822415"/>
            <a:ext cx="153835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+mn-ea"/>
              </a:rPr>
              <a:t>MMPs</a:t>
            </a:r>
            <a:endParaRPr kumimoji="1" lang="ja-JP" altLang="en-US" sz="1400" dirty="0">
              <a:latin typeface="+mn-ea"/>
            </a:endParaRPr>
          </a:p>
        </p:txBody>
      </p:sp>
      <p:sp>
        <p:nvSpPr>
          <p:cNvPr id="26" name="下矢印 25"/>
          <p:cNvSpPr/>
          <p:nvPr/>
        </p:nvSpPr>
        <p:spPr>
          <a:xfrm rot="1530735">
            <a:off x="1010019" y="2674917"/>
            <a:ext cx="324036" cy="1352382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107504" y="836712"/>
            <a:ext cx="1386050" cy="7475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/>
              <a:t>パンヌス形成</a:t>
            </a:r>
            <a:endParaRPr kumimoji="1" lang="ja-JP" altLang="en-US" sz="1600" dirty="0"/>
          </a:p>
        </p:txBody>
      </p:sp>
      <p:sp>
        <p:nvSpPr>
          <p:cNvPr id="27" name="下矢印 26"/>
          <p:cNvSpPr/>
          <p:nvPr/>
        </p:nvSpPr>
        <p:spPr>
          <a:xfrm rot="8408896">
            <a:off x="1004012" y="1561774"/>
            <a:ext cx="356440" cy="679857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下矢印 27"/>
          <p:cNvSpPr/>
          <p:nvPr/>
        </p:nvSpPr>
        <p:spPr>
          <a:xfrm>
            <a:off x="460998" y="4927430"/>
            <a:ext cx="294578" cy="833150"/>
          </a:xfrm>
          <a:prstGeom prst="downArrow">
            <a:avLst>
              <a:gd name="adj1" fmla="val 50000"/>
              <a:gd name="adj2" fmla="val 137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下矢印 28"/>
          <p:cNvSpPr/>
          <p:nvPr/>
        </p:nvSpPr>
        <p:spPr>
          <a:xfrm rot="10769453">
            <a:off x="903288" y="4872852"/>
            <a:ext cx="294578" cy="833150"/>
          </a:xfrm>
          <a:prstGeom prst="downArrow">
            <a:avLst>
              <a:gd name="adj1" fmla="val 50000"/>
              <a:gd name="adj2" fmla="val 137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下矢印 30"/>
          <p:cNvSpPr/>
          <p:nvPr/>
        </p:nvSpPr>
        <p:spPr>
          <a:xfrm rot="10800000">
            <a:off x="2195737" y="2852936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下矢印 31"/>
          <p:cNvSpPr/>
          <p:nvPr/>
        </p:nvSpPr>
        <p:spPr>
          <a:xfrm rot="10800000">
            <a:off x="2195737" y="4011755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左矢印 4"/>
          <p:cNvSpPr/>
          <p:nvPr/>
        </p:nvSpPr>
        <p:spPr>
          <a:xfrm>
            <a:off x="3068972" y="4725144"/>
            <a:ext cx="504861" cy="360040"/>
          </a:xfrm>
          <a:prstGeom prst="leftArrow">
            <a:avLst>
              <a:gd name="adj1" fmla="val 50000"/>
              <a:gd name="adj2" fmla="val 77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角丸四角形 32"/>
          <p:cNvSpPr/>
          <p:nvPr/>
        </p:nvSpPr>
        <p:spPr>
          <a:xfrm>
            <a:off x="5923268" y="1196752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巨核細胞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4" name="角丸四角形 33"/>
          <p:cNvSpPr/>
          <p:nvPr/>
        </p:nvSpPr>
        <p:spPr>
          <a:xfrm>
            <a:off x="7837138" y="1196752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血小板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>
          <a:xfrm>
            <a:off x="5508104" y="2510047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肝臓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>
          <a:xfrm>
            <a:off x="7693122" y="2171959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CRP</a:t>
            </a:r>
            <a:endParaRPr kumimoji="1" lang="ja-JP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>
          <a:xfrm>
            <a:off x="7524328" y="3374143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Fib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>
          <a:xfrm>
            <a:off x="7596336" y="2780928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SAA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>
          <a:xfrm>
            <a:off x="7333082" y="3950207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Hepsidin</a:t>
            </a:r>
            <a:endParaRPr kumimoji="1" lang="ja-JP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右矢印 6"/>
          <p:cNvSpPr/>
          <p:nvPr/>
        </p:nvSpPr>
        <p:spPr>
          <a:xfrm>
            <a:off x="5436096" y="1196752"/>
            <a:ext cx="462394" cy="486905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右矢印 40"/>
          <p:cNvSpPr/>
          <p:nvPr/>
        </p:nvSpPr>
        <p:spPr>
          <a:xfrm>
            <a:off x="7277958" y="1196752"/>
            <a:ext cx="462394" cy="486905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右矢印 41"/>
          <p:cNvSpPr/>
          <p:nvPr/>
        </p:nvSpPr>
        <p:spPr>
          <a:xfrm rot="3496776">
            <a:off x="5195311" y="1905896"/>
            <a:ext cx="819159" cy="442641"/>
          </a:xfrm>
          <a:prstGeom prst="rightArrow">
            <a:avLst>
              <a:gd name="adj1" fmla="val 50000"/>
              <a:gd name="adj2" fmla="val 8934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5" name="直線矢印コネクタ 44"/>
          <p:cNvCxnSpPr>
            <a:stCxn id="35" idx="3"/>
            <a:endCxn id="36" idx="1"/>
          </p:cNvCxnSpPr>
          <p:nvPr/>
        </p:nvCxnSpPr>
        <p:spPr>
          <a:xfrm flipV="1">
            <a:off x="6779470" y="2415412"/>
            <a:ext cx="913652" cy="33808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stCxn id="35" idx="3"/>
            <a:endCxn id="38" idx="1"/>
          </p:cNvCxnSpPr>
          <p:nvPr/>
        </p:nvCxnSpPr>
        <p:spPr>
          <a:xfrm>
            <a:off x="6779470" y="2753500"/>
            <a:ext cx="816866" cy="270881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>
            <a:stCxn id="35" idx="3"/>
            <a:endCxn id="37" idx="1"/>
          </p:cNvCxnSpPr>
          <p:nvPr/>
        </p:nvCxnSpPr>
        <p:spPr>
          <a:xfrm>
            <a:off x="6779470" y="2753500"/>
            <a:ext cx="744858" cy="864096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>
            <a:stCxn id="35" idx="3"/>
          </p:cNvCxnSpPr>
          <p:nvPr/>
        </p:nvCxnSpPr>
        <p:spPr>
          <a:xfrm>
            <a:off x="6779470" y="2753500"/>
            <a:ext cx="570496" cy="1196707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>
            <a:stCxn id="39" idx="2"/>
          </p:cNvCxnSpPr>
          <p:nvPr/>
        </p:nvCxnSpPr>
        <p:spPr>
          <a:xfrm>
            <a:off x="7968765" y="4437112"/>
            <a:ext cx="360040" cy="622111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/>
          <p:cNvSpPr txBox="1"/>
          <p:nvPr/>
        </p:nvSpPr>
        <p:spPr>
          <a:xfrm>
            <a:off x="251520" y="2924944"/>
            <a:ext cx="135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/>
              <a:t>TNF</a:t>
            </a:r>
          </a:p>
          <a:p>
            <a:pPr algn="ctr"/>
            <a:r>
              <a:rPr lang="en-US" altLang="ja-JP" b="1" dirty="0" smtClean="0"/>
              <a:t>IL-1</a:t>
            </a:r>
            <a:r>
              <a:rPr lang="ja-JP" altLang="en-US" b="1" dirty="0" smtClean="0"/>
              <a:t>　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IL-6</a:t>
            </a:r>
            <a:endParaRPr kumimoji="1" lang="ja-JP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下矢印 56"/>
          <p:cNvSpPr/>
          <p:nvPr/>
        </p:nvSpPr>
        <p:spPr>
          <a:xfrm rot="13500000">
            <a:off x="2310067" y="1391027"/>
            <a:ext cx="392084" cy="843415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944978" y="4653136"/>
            <a:ext cx="294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C000"/>
                </a:solidFill>
              </a:rPr>
              <a:t>鉄代謝を阻害</a:t>
            </a:r>
            <a:endParaRPr kumimoji="1" lang="ja-JP" altLang="en-US" dirty="0">
              <a:solidFill>
                <a:srgbClr val="FFC000"/>
              </a:solidFill>
            </a:endParaRPr>
          </a:p>
        </p:txBody>
      </p:sp>
      <p:sp>
        <p:nvSpPr>
          <p:cNvPr id="44" name="タイトル 1"/>
          <p:cNvSpPr>
            <a:spLocks noGrp="1"/>
          </p:cNvSpPr>
          <p:nvPr>
            <p:ph type="title"/>
          </p:nvPr>
        </p:nvSpPr>
        <p:spPr>
          <a:xfrm>
            <a:off x="107504" y="81147"/>
            <a:ext cx="5735524" cy="780685"/>
          </a:xfrm>
        </p:spPr>
        <p:txBody>
          <a:bodyPr>
            <a:normAutofit/>
          </a:bodyPr>
          <a:lstStyle/>
          <a:p>
            <a:pPr algn="l"/>
            <a:r>
              <a:rPr lang="en-US" altLang="ja-JP" dirty="0"/>
              <a:t>IL-6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9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 dirty="0"/>
              <a:t>関</a:t>
            </a:r>
            <a:r>
              <a:rPr lang="ja-JP" altLang="en-US" dirty="0" smtClean="0"/>
              <a:t>節リウマチの</a:t>
            </a:r>
            <a:r>
              <a:rPr lang="ja-JP" altLang="en-US" dirty="0"/>
              <a:t>臨</a:t>
            </a:r>
            <a:r>
              <a:rPr lang="ja-JP" altLang="en-US" dirty="0" smtClean="0"/>
              <a:t>床像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771800" y="1556792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症例</a:t>
            </a:r>
            <a:r>
              <a:rPr lang="en-US" altLang="ja-JP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　</a:t>
            </a:r>
            <a:r>
              <a:rPr lang="en-US" altLang="ja-JP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23</a:t>
            </a:r>
            <a:r>
              <a:rPr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歳</a:t>
            </a:r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　女性</a:t>
            </a:r>
            <a:endParaRPr kumimoji="1" lang="ja-JP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7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37" t="15566" r="23254" b="8386"/>
          <a:stretch/>
        </p:blipFill>
        <p:spPr bwMode="auto">
          <a:xfrm rot="10800000">
            <a:off x="113081" y="2073339"/>
            <a:ext cx="2993582" cy="442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755576" y="644404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２３歳　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ヵ月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75856" y="2983592"/>
            <a:ext cx="56886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 smtClean="0">
                <a:latin typeface="+mn-ea"/>
              </a:rPr>
              <a:t>[</a:t>
            </a:r>
            <a:r>
              <a:rPr lang="ja-JP" altLang="en-US" sz="2400" b="1" dirty="0" smtClean="0">
                <a:latin typeface="+mn-ea"/>
              </a:rPr>
              <a:t>主訴</a:t>
            </a:r>
            <a:r>
              <a:rPr lang="en-US" altLang="ja-JP" sz="2400" b="1" dirty="0" smtClean="0">
                <a:latin typeface="+mn-ea"/>
              </a:rPr>
              <a:t>]</a:t>
            </a:r>
            <a:r>
              <a:rPr lang="ja-JP" altLang="en-US" sz="2400" b="1" dirty="0" smtClean="0">
                <a:latin typeface="+mn-ea"/>
              </a:rPr>
              <a:t>　　　左手関節痛</a:t>
            </a:r>
            <a:endParaRPr lang="en-US" altLang="ja-JP" sz="2400" b="1" dirty="0" smtClean="0">
              <a:latin typeface="+mn-ea"/>
            </a:endParaRPr>
          </a:p>
          <a:p>
            <a:r>
              <a:rPr lang="en-US" altLang="ja-JP" sz="2400" b="1" dirty="0" smtClean="0">
                <a:latin typeface="+mn-ea"/>
              </a:rPr>
              <a:t>[</a:t>
            </a:r>
            <a:r>
              <a:rPr lang="ja-JP" altLang="en-US" sz="2400" b="1" dirty="0">
                <a:latin typeface="+mn-ea"/>
              </a:rPr>
              <a:t>職業</a:t>
            </a:r>
            <a:r>
              <a:rPr lang="en-US" altLang="ja-JP" sz="2400" b="1" dirty="0" smtClean="0">
                <a:latin typeface="+mn-ea"/>
              </a:rPr>
              <a:t>]</a:t>
            </a:r>
            <a:r>
              <a:rPr lang="ja-JP" altLang="en-US" sz="2400" b="1" dirty="0" smtClean="0">
                <a:latin typeface="+mn-ea"/>
              </a:rPr>
              <a:t>　　　医学部学生</a:t>
            </a:r>
            <a:r>
              <a:rPr lang="ja-JP" altLang="en-US" sz="2400" b="1" dirty="0">
                <a:latin typeface="+mn-ea"/>
              </a:rPr>
              <a:t>　</a:t>
            </a:r>
            <a:endParaRPr lang="en-US" altLang="ja-JP" sz="2400" b="1" dirty="0" smtClean="0">
              <a:latin typeface="+mn-ea"/>
            </a:endParaRPr>
          </a:p>
          <a:p>
            <a:r>
              <a:rPr lang="en-US" altLang="ja-JP" sz="2400" b="1" dirty="0" smtClean="0">
                <a:latin typeface="+mn-ea"/>
              </a:rPr>
              <a:t>[</a:t>
            </a:r>
            <a:r>
              <a:rPr lang="ja-JP" altLang="en-US" sz="2400" b="1" dirty="0" smtClean="0">
                <a:latin typeface="+mn-ea"/>
              </a:rPr>
              <a:t>部活</a:t>
            </a:r>
            <a:r>
              <a:rPr lang="en-US" altLang="ja-JP" sz="2400" b="1" dirty="0" smtClean="0">
                <a:latin typeface="+mn-ea"/>
              </a:rPr>
              <a:t>]</a:t>
            </a:r>
            <a:r>
              <a:rPr lang="ja-JP" altLang="en-US" sz="2400" b="1" dirty="0" smtClean="0">
                <a:latin typeface="+mn-ea"/>
              </a:rPr>
              <a:t>　　　バレーボール</a:t>
            </a:r>
            <a:endParaRPr lang="en-US" altLang="ja-JP" sz="2400" b="1" dirty="0">
              <a:latin typeface="+mn-ea"/>
            </a:endParaRPr>
          </a:p>
          <a:p>
            <a:r>
              <a:rPr kumimoji="1" lang="en-US" altLang="ja-JP" sz="2400" b="1" dirty="0" smtClean="0">
                <a:latin typeface="+mn-ea"/>
              </a:rPr>
              <a:t>[</a:t>
            </a:r>
            <a:r>
              <a:rPr kumimoji="1" lang="ja-JP" altLang="en-US" sz="2400" b="1" dirty="0" smtClean="0">
                <a:latin typeface="+mn-ea"/>
              </a:rPr>
              <a:t>現病歴</a:t>
            </a:r>
            <a:r>
              <a:rPr kumimoji="1" lang="en-US" altLang="ja-JP" sz="2400" b="1" dirty="0" smtClean="0">
                <a:latin typeface="+mn-ea"/>
              </a:rPr>
              <a:t>]</a:t>
            </a:r>
          </a:p>
          <a:p>
            <a:r>
              <a:rPr lang="ja-JP" altLang="en-US" sz="2400" b="1" dirty="0">
                <a:latin typeface="+mn-ea"/>
              </a:rPr>
              <a:t>　</a:t>
            </a:r>
            <a:r>
              <a:rPr lang="en-US" altLang="ja-JP" sz="2400" b="1" dirty="0" smtClean="0">
                <a:latin typeface="+mn-ea"/>
              </a:rPr>
              <a:t>3</a:t>
            </a:r>
            <a:r>
              <a:rPr lang="ja-JP" altLang="en-US" sz="2400" b="1" dirty="0" smtClean="0">
                <a:latin typeface="+mn-ea"/>
              </a:rPr>
              <a:t>ヶ月前より左手関節痛出現</a:t>
            </a:r>
            <a:endParaRPr lang="en-US" altLang="ja-JP" sz="2400" b="1" dirty="0" smtClean="0">
              <a:latin typeface="+mn-ea"/>
            </a:endParaRPr>
          </a:p>
          <a:p>
            <a:r>
              <a:rPr kumimoji="1" lang="ja-JP" altLang="en-US" sz="2400" b="1" dirty="0">
                <a:latin typeface="+mn-ea"/>
              </a:rPr>
              <a:t>　</a:t>
            </a:r>
            <a:r>
              <a:rPr kumimoji="1" lang="ja-JP" altLang="en-US" sz="2400" b="1" dirty="0" smtClean="0">
                <a:latin typeface="+mn-ea"/>
              </a:rPr>
              <a:t>レシーブのしすぎと考えて放置していたが</a:t>
            </a:r>
            <a:endParaRPr kumimoji="1" lang="en-US" altLang="ja-JP" sz="2400" b="1" dirty="0" smtClean="0">
              <a:latin typeface="+mn-ea"/>
            </a:endParaRPr>
          </a:p>
          <a:p>
            <a:r>
              <a:rPr lang="ja-JP" altLang="en-US" sz="2400" b="1" dirty="0">
                <a:latin typeface="+mn-ea"/>
              </a:rPr>
              <a:t>　疼</a:t>
            </a:r>
            <a:r>
              <a:rPr lang="ja-JP" altLang="en-US" sz="2400" b="1" dirty="0" smtClean="0">
                <a:latin typeface="+mn-ea"/>
              </a:rPr>
              <a:t>痛持続のため当院整形外科初診</a:t>
            </a:r>
            <a:r>
              <a:rPr lang="en-US" altLang="ja-JP" sz="2400" b="1" dirty="0" smtClean="0">
                <a:latin typeface="+mn-ea"/>
              </a:rPr>
              <a:t>.</a:t>
            </a:r>
            <a:endParaRPr kumimoji="1" lang="ja-JP" altLang="en-US" sz="2400" b="1" dirty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149842" y="5786975"/>
            <a:ext cx="5940660" cy="10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 smtClean="0">
                <a:solidFill>
                  <a:srgbClr val="FF0000"/>
                </a:solidFill>
                <a:latin typeface="+mn-ea"/>
              </a:rPr>
              <a:t>　</a:t>
            </a:r>
            <a:r>
              <a:rPr kumimoji="1" lang="en-US" altLang="ja-JP" sz="2800" b="1" dirty="0" smtClean="0">
                <a:solidFill>
                  <a:srgbClr val="FF0000"/>
                </a:solidFill>
                <a:latin typeface="+mn-ea"/>
              </a:rPr>
              <a:t>RA</a:t>
            </a:r>
            <a:r>
              <a:rPr kumimoji="1" lang="ja-JP" altLang="en-US" sz="2800" b="1" dirty="0" smtClean="0">
                <a:solidFill>
                  <a:srgbClr val="FF0000"/>
                </a:solidFill>
                <a:latin typeface="+mn-ea"/>
              </a:rPr>
              <a:t>とは診断されず</a:t>
            </a:r>
            <a:r>
              <a:rPr kumimoji="1" lang="en-US" altLang="ja-JP" sz="2800" b="1" dirty="0" smtClean="0">
                <a:solidFill>
                  <a:srgbClr val="FF0000"/>
                </a:solidFill>
                <a:latin typeface="+mn-ea"/>
              </a:rPr>
              <a:t>!!</a:t>
            </a:r>
          </a:p>
          <a:p>
            <a:pPr algn="ctr"/>
            <a:r>
              <a:rPr kumimoji="1" lang="ja-JP" altLang="en-US" sz="2800" b="1" dirty="0" smtClean="0">
                <a:solidFill>
                  <a:srgbClr val="FF0000"/>
                </a:solidFill>
                <a:latin typeface="+mn-ea"/>
              </a:rPr>
              <a:t>外傷性の滑膜炎として治療されました</a:t>
            </a:r>
            <a:r>
              <a:rPr kumimoji="1" lang="en-US" altLang="ja-JP" sz="2800" b="1" dirty="0" smtClean="0">
                <a:solidFill>
                  <a:srgbClr val="FF0000"/>
                </a:solidFill>
                <a:latin typeface="+mn-ea"/>
              </a:rPr>
              <a:t>.</a:t>
            </a:r>
            <a:endParaRPr kumimoji="1" lang="ja-JP" altLang="en-US" sz="28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832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下矢印 7"/>
          <p:cNvSpPr/>
          <p:nvPr/>
        </p:nvSpPr>
        <p:spPr>
          <a:xfrm>
            <a:off x="4033877" y="1772816"/>
            <a:ext cx="294578" cy="1008112"/>
          </a:xfrm>
          <a:prstGeom prst="downArrow">
            <a:avLst>
              <a:gd name="adj1" fmla="val 50000"/>
              <a:gd name="adj2" fmla="val 137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9" name="角丸四角形 8"/>
          <p:cNvSpPr/>
          <p:nvPr/>
        </p:nvSpPr>
        <p:spPr>
          <a:xfrm>
            <a:off x="3590267" y="2870087"/>
            <a:ext cx="1155787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latin typeface="+mn-ea"/>
              </a:rPr>
              <a:t>COX2</a:t>
            </a:r>
            <a:endParaRPr kumimoji="1" lang="ja-JP" altLang="en-US" sz="1600" dirty="0">
              <a:latin typeface="+mn-ea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3038060" y="1153208"/>
            <a:ext cx="1050715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+mn-ea"/>
              </a:rPr>
              <a:t>IL-1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4304799" y="1159023"/>
            <a:ext cx="1050715" cy="5355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3596122" y="548680"/>
            <a:ext cx="1050715" cy="5355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+mn-ea"/>
              </a:rPr>
              <a:t>TNF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14" name="下矢印 13"/>
          <p:cNvSpPr/>
          <p:nvPr/>
        </p:nvSpPr>
        <p:spPr>
          <a:xfrm>
            <a:off x="4033877" y="3413920"/>
            <a:ext cx="294578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5" name="下矢印 14"/>
          <p:cNvSpPr/>
          <p:nvPr/>
        </p:nvSpPr>
        <p:spPr>
          <a:xfrm>
            <a:off x="4033877" y="4033528"/>
            <a:ext cx="294578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6" name="角丸四角形 15"/>
          <p:cNvSpPr/>
          <p:nvPr/>
        </p:nvSpPr>
        <p:spPr>
          <a:xfrm>
            <a:off x="3657532" y="4653136"/>
            <a:ext cx="1155787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 smtClean="0">
                <a:latin typeface="+mn-ea"/>
              </a:rPr>
              <a:t>PGE2</a:t>
            </a:r>
            <a:endParaRPr kumimoji="1" lang="ja-JP" altLang="en-US" sz="1600" dirty="0">
              <a:latin typeface="+mn-ea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1817935" y="4653563"/>
            <a:ext cx="1155787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>
                <a:latin typeface="+mn-ea"/>
              </a:rPr>
              <a:t>VEGF</a:t>
            </a:r>
            <a:endParaRPr kumimoji="1" lang="ja-JP" altLang="en-US" sz="1400" dirty="0"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>
          <a:xfrm>
            <a:off x="1763688" y="3483430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latin typeface="+mn-ea"/>
              </a:rPr>
              <a:t>血管新生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1428237" y="2195488"/>
            <a:ext cx="139850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+mn-ea"/>
              </a:rPr>
              <a:t>滑膜細胞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2" name="片側の 2 つの角を丸めた四角形 1"/>
          <p:cNvSpPr/>
          <p:nvPr/>
        </p:nvSpPr>
        <p:spPr>
          <a:xfrm>
            <a:off x="35496" y="3972797"/>
            <a:ext cx="1573838" cy="844429"/>
          </a:xfrm>
          <a:prstGeom prst="round2Same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/>
              <a:t>関節軟骨</a:t>
            </a:r>
            <a:endParaRPr kumimoji="1" lang="ja-JP" altLang="en-US" sz="2000" dirty="0"/>
          </a:p>
        </p:txBody>
      </p:sp>
      <p:sp>
        <p:nvSpPr>
          <p:cNvPr id="18" name="角丸四角形 17"/>
          <p:cNvSpPr/>
          <p:nvPr/>
        </p:nvSpPr>
        <p:spPr>
          <a:xfrm>
            <a:off x="35496" y="5822415"/>
            <a:ext cx="153835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+mn-ea"/>
              </a:rPr>
              <a:t>MMPs</a:t>
            </a:r>
            <a:endParaRPr kumimoji="1" lang="ja-JP" altLang="en-US" sz="1400" dirty="0">
              <a:latin typeface="+mn-ea"/>
            </a:endParaRPr>
          </a:p>
        </p:txBody>
      </p:sp>
      <p:sp>
        <p:nvSpPr>
          <p:cNvPr id="26" name="下矢印 25"/>
          <p:cNvSpPr/>
          <p:nvPr/>
        </p:nvSpPr>
        <p:spPr>
          <a:xfrm rot="1530735">
            <a:off x="1010019" y="2674917"/>
            <a:ext cx="324036" cy="1352382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107504" y="836712"/>
            <a:ext cx="1386050" cy="7475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/>
              <a:t>パンヌス形成</a:t>
            </a:r>
            <a:endParaRPr kumimoji="1" lang="ja-JP" altLang="en-US" sz="1600" dirty="0"/>
          </a:p>
        </p:txBody>
      </p:sp>
      <p:sp>
        <p:nvSpPr>
          <p:cNvPr id="27" name="下矢印 26"/>
          <p:cNvSpPr/>
          <p:nvPr/>
        </p:nvSpPr>
        <p:spPr>
          <a:xfrm rot="8408896">
            <a:off x="1004012" y="1561774"/>
            <a:ext cx="356440" cy="679857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下矢印 27"/>
          <p:cNvSpPr/>
          <p:nvPr/>
        </p:nvSpPr>
        <p:spPr>
          <a:xfrm>
            <a:off x="460998" y="4927430"/>
            <a:ext cx="294578" cy="833150"/>
          </a:xfrm>
          <a:prstGeom prst="downArrow">
            <a:avLst>
              <a:gd name="adj1" fmla="val 50000"/>
              <a:gd name="adj2" fmla="val 137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下矢印 28"/>
          <p:cNvSpPr/>
          <p:nvPr/>
        </p:nvSpPr>
        <p:spPr>
          <a:xfrm rot="10769453">
            <a:off x="903288" y="4872852"/>
            <a:ext cx="294578" cy="833150"/>
          </a:xfrm>
          <a:prstGeom prst="downArrow">
            <a:avLst>
              <a:gd name="adj1" fmla="val 50000"/>
              <a:gd name="adj2" fmla="val 137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下矢印 30"/>
          <p:cNvSpPr/>
          <p:nvPr/>
        </p:nvSpPr>
        <p:spPr>
          <a:xfrm rot="10800000">
            <a:off x="2195737" y="2852936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下矢印 31"/>
          <p:cNvSpPr/>
          <p:nvPr/>
        </p:nvSpPr>
        <p:spPr>
          <a:xfrm rot="10800000">
            <a:off x="2195737" y="4011755"/>
            <a:ext cx="392084" cy="576064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左矢印 4"/>
          <p:cNvSpPr/>
          <p:nvPr/>
        </p:nvSpPr>
        <p:spPr>
          <a:xfrm>
            <a:off x="3068972" y="4725144"/>
            <a:ext cx="504861" cy="360040"/>
          </a:xfrm>
          <a:prstGeom prst="leftArrow">
            <a:avLst>
              <a:gd name="adj1" fmla="val 50000"/>
              <a:gd name="adj2" fmla="val 77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角丸四角形 32"/>
          <p:cNvSpPr/>
          <p:nvPr/>
        </p:nvSpPr>
        <p:spPr>
          <a:xfrm>
            <a:off x="5923268" y="1196752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巨核細胞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4" name="角丸四角形 33"/>
          <p:cNvSpPr/>
          <p:nvPr/>
        </p:nvSpPr>
        <p:spPr>
          <a:xfrm>
            <a:off x="7837138" y="1196752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血小板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>
          <a:xfrm>
            <a:off x="5508104" y="2510047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肝臓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>
          <a:xfrm>
            <a:off x="7693122" y="2171959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CRP</a:t>
            </a:r>
            <a:endParaRPr kumimoji="1" lang="ja-JP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>
          <a:xfrm>
            <a:off x="7524328" y="3374143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Fib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>
          <a:xfrm>
            <a:off x="7596336" y="2780928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SAA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>
          <a:xfrm>
            <a:off x="7333082" y="3950207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Hepsidin</a:t>
            </a:r>
            <a:endParaRPr kumimoji="1" lang="ja-JP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>
          <a:xfrm>
            <a:off x="7693122" y="5059223"/>
            <a:ext cx="1271366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貧血</a:t>
            </a:r>
            <a:endParaRPr kumimoji="1" lang="ja-JP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右矢印 6"/>
          <p:cNvSpPr/>
          <p:nvPr/>
        </p:nvSpPr>
        <p:spPr>
          <a:xfrm>
            <a:off x="5436096" y="1196752"/>
            <a:ext cx="462394" cy="486905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右矢印 40"/>
          <p:cNvSpPr/>
          <p:nvPr/>
        </p:nvSpPr>
        <p:spPr>
          <a:xfrm>
            <a:off x="7277958" y="1196752"/>
            <a:ext cx="462394" cy="486905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右矢印 41"/>
          <p:cNvSpPr/>
          <p:nvPr/>
        </p:nvSpPr>
        <p:spPr>
          <a:xfrm rot="3496776">
            <a:off x="5195311" y="1905896"/>
            <a:ext cx="819159" cy="442641"/>
          </a:xfrm>
          <a:prstGeom prst="rightArrow">
            <a:avLst>
              <a:gd name="adj1" fmla="val 50000"/>
              <a:gd name="adj2" fmla="val 8934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5" name="直線矢印コネクタ 44"/>
          <p:cNvCxnSpPr>
            <a:stCxn id="35" idx="3"/>
            <a:endCxn id="36" idx="1"/>
          </p:cNvCxnSpPr>
          <p:nvPr/>
        </p:nvCxnSpPr>
        <p:spPr>
          <a:xfrm flipV="1">
            <a:off x="6779470" y="2415412"/>
            <a:ext cx="913652" cy="33808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stCxn id="35" idx="3"/>
            <a:endCxn id="38" idx="1"/>
          </p:cNvCxnSpPr>
          <p:nvPr/>
        </p:nvCxnSpPr>
        <p:spPr>
          <a:xfrm>
            <a:off x="6779470" y="2753500"/>
            <a:ext cx="816866" cy="270881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>
            <a:stCxn id="35" idx="3"/>
            <a:endCxn id="37" idx="1"/>
          </p:cNvCxnSpPr>
          <p:nvPr/>
        </p:nvCxnSpPr>
        <p:spPr>
          <a:xfrm>
            <a:off x="6779470" y="2753500"/>
            <a:ext cx="744858" cy="864096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>
            <a:stCxn id="35" idx="3"/>
          </p:cNvCxnSpPr>
          <p:nvPr/>
        </p:nvCxnSpPr>
        <p:spPr>
          <a:xfrm>
            <a:off x="6779470" y="2753500"/>
            <a:ext cx="570496" cy="1196707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>
            <a:stCxn id="39" idx="2"/>
            <a:endCxn id="40" idx="0"/>
          </p:cNvCxnSpPr>
          <p:nvPr/>
        </p:nvCxnSpPr>
        <p:spPr>
          <a:xfrm>
            <a:off x="7968765" y="4437112"/>
            <a:ext cx="360040" cy="622111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/>
          <p:cNvSpPr txBox="1"/>
          <p:nvPr/>
        </p:nvSpPr>
        <p:spPr>
          <a:xfrm>
            <a:off x="251520" y="2924944"/>
            <a:ext cx="135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/>
              <a:t>TNF</a:t>
            </a:r>
          </a:p>
          <a:p>
            <a:pPr algn="ctr"/>
            <a:r>
              <a:rPr lang="en-US" altLang="ja-JP" b="1" dirty="0" smtClean="0"/>
              <a:t>IL-1</a:t>
            </a:r>
            <a:r>
              <a:rPr lang="ja-JP" altLang="en-US" b="1" dirty="0" smtClean="0"/>
              <a:t>　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IL-6</a:t>
            </a:r>
            <a:endParaRPr kumimoji="1" lang="ja-JP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下矢印 56"/>
          <p:cNvSpPr/>
          <p:nvPr/>
        </p:nvSpPr>
        <p:spPr>
          <a:xfrm rot="13500000">
            <a:off x="2310067" y="1391027"/>
            <a:ext cx="392084" cy="843415"/>
          </a:xfrm>
          <a:prstGeom prst="downArrow">
            <a:avLst>
              <a:gd name="adj1" fmla="val 50000"/>
              <a:gd name="adj2" fmla="val 90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角丸四角形 42"/>
          <p:cNvSpPr/>
          <p:nvPr/>
        </p:nvSpPr>
        <p:spPr>
          <a:xfrm>
            <a:off x="7606859" y="5606391"/>
            <a:ext cx="1538353" cy="4869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高フェリチン</a:t>
            </a:r>
            <a:endParaRPr kumimoji="1" lang="ja-JP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5944978" y="4653136"/>
            <a:ext cx="294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C000"/>
                </a:solidFill>
              </a:rPr>
              <a:t>鉄代謝を阻害</a:t>
            </a:r>
            <a:endParaRPr kumimoji="1" lang="ja-JP" altLang="en-US" dirty="0">
              <a:solidFill>
                <a:srgbClr val="FFC000"/>
              </a:solidFill>
            </a:endParaRPr>
          </a:p>
        </p:txBody>
      </p:sp>
      <p:sp>
        <p:nvSpPr>
          <p:cNvPr id="46" name="タイトル 1"/>
          <p:cNvSpPr>
            <a:spLocks noGrp="1"/>
          </p:cNvSpPr>
          <p:nvPr>
            <p:ph type="title"/>
          </p:nvPr>
        </p:nvSpPr>
        <p:spPr>
          <a:xfrm>
            <a:off x="107504" y="81147"/>
            <a:ext cx="5735524" cy="780685"/>
          </a:xfrm>
        </p:spPr>
        <p:txBody>
          <a:bodyPr>
            <a:normAutofit/>
          </a:bodyPr>
          <a:lstStyle/>
          <a:p>
            <a:pPr algn="l"/>
            <a:r>
              <a:rPr lang="en-US" altLang="ja-JP" dirty="0"/>
              <a:t>IL-6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224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971600" y="1536174"/>
            <a:ext cx="7200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高</a:t>
            </a:r>
            <a:r>
              <a:rPr lang="en-US" altLang="ja-JP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r>
              <a:rPr lang="ja-JP" altLang="en-US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の結果として</a:t>
            </a:r>
            <a:endParaRPr lang="en-US" altLang="ja-JP" sz="4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ja-JP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血小</a:t>
            </a:r>
            <a:r>
              <a:rPr lang="ja-JP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板増多症</a:t>
            </a:r>
            <a:endParaRPr lang="en-US" altLang="ja-JP" sz="4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ja-JP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高</a:t>
            </a:r>
            <a:r>
              <a:rPr lang="en-US" altLang="ja-JP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CRP</a:t>
            </a:r>
            <a:r>
              <a:rPr lang="ja-JP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血症</a:t>
            </a:r>
            <a:endParaRPr lang="en-US" altLang="ja-JP" sz="4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ja-JP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貧</a:t>
            </a:r>
            <a:r>
              <a:rPr lang="ja-JP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血</a:t>
            </a:r>
            <a:endParaRPr lang="en-US" altLang="ja-JP" sz="4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ja-JP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高フェリチン血症</a:t>
            </a:r>
            <a:endParaRPr lang="en-US" altLang="ja-JP" sz="4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ja-JP" altLang="en-US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となる．</a:t>
            </a:r>
            <a:endParaRPr kumimoji="1" lang="en-US" altLang="ja-JP" sz="4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560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角丸四角形 49"/>
          <p:cNvSpPr/>
          <p:nvPr/>
        </p:nvSpPr>
        <p:spPr>
          <a:xfrm>
            <a:off x="308873" y="2405715"/>
            <a:ext cx="1050715" cy="5355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1" name="角丸四角形 50"/>
          <p:cNvSpPr/>
          <p:nvPr/>
        </p:nvSpPr>
        <p:spPr>
          <a:xfrm>
            <a:off x="35496" y="1399303"/>
            <a:ext cx="1538353" cy="4869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MMPs</a:t>
            </a:r>
            <a:endParaRPr kumimoji="1" lang="ja-JP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3" name="角丸四角形 52"/>
          <p:cNvSpPr/>
          <p:nvPr/>
        </p:nvSpPr>
        <p:spPr>
          <a:xfrm>
            <a:off x="258955" y="1917601"/>
            <a:ext cx="1155787" cy="4869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PGE2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8" name="タイトル 1"/>
          <p:cNvSpPr>
            <a:spLocks noGrp="1"/>
          </p:cNvSpPr>
          <p:nvPr>
            <p:ph type="title"/>
          </p:nvPr>
        </p:nvSpPr>
        <p:spPr>
          <a:xfrm>
            <a:off x="780692" y="19508"/>
            <a:ext cx="5735524" cy="1143000"/>
          </a:xfrm>
        </p:spPr>
        <p:txBody>
          <a:bodyPr/>
          <a:lstStyle/>
          <a:p>
            <a:pPr algn="l"/>
            <a:r>
              <a:rPr lang="en-US" altLang="ja-JP" dirty="0" smtClean="0"/>
              <a:t>RA</a:t>
            </a:r>
            <a:r>
              <a:rPr lang="ja-JP" altLang="en-US" dirty="0" smtClean="0"/>
              <a:t>の骨破壊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66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角丸四角形 2"/>
          <p:cNvSpPr/>
          <p:nvPr/>
        </p:nvSpPr>
        <p:spPr>
          <a:xfrm>
            <a:off x="2483768" y="1615327"/>
            <a:ext cx="1659843" cy="11478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滑膜</a:t>
            </a:r>
            <a:endParaRPr kumimoji="1" lang="en-US" altLang="ja-JP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線維芽細胞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721189" y="2564904"/>
            <a:ext cx="1291909" cy="46907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RANKL</a:t>
            </a:r>
            <a:endParaRPr kumimoji="1" lang="ja-JP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4086369" y="1998487"/>
            <a:ext cx="450092" cy="3600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角丸四角形 49"/>
          <p:cNvSpPr/>
          <p:nvPr/>
        </p:nvSpPr>
        <p:spPr>
          <a:xfrm>
            <a:off x="308873" y="2405715"/>
            <a:ext cx="1050715" cy="5355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1" name="角丸四角形 50"/>
          <p:cNvSpPr/>
          <p:nvPr/>
        </p:nvSpPr>
        <p:spPr>
          <a:xfrm>
            <a:off x="35496" y="1399303"/>
            <a:ext cx="1538353" cy="4869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MMPs</a:t>
            </a:r>
            <a:endParaRPr kumimoji="1" lang="ja-JP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3" name="角丸四角形 52"/>
          <p:cNvSpPr/>
          <p:nvPr/>
        </p:nvSpPr>
        <p:spPr>
          <a:xfrm>
            <a:off x="258955" y="1917601"/>
            <a:ext cx="1155787" cy="4869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PGE2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7" name="右矢印 56"/>
          <p:cNvSpPr/>
          <p:nvPr/>
        </p:nvSpPr>
        <p:spPr>
          <a:xfrm>
            <a:off x="1717865" y="1715744"/>
            <a:ext cx="704684" cy="943388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タイトル 1"/>
          <p:cNvSpPr>
            <a:spLocks noGrp="1"/>
          </p:cNvSpPr>
          <p:nvPr>
            <p:ph type="title"/>
          </p:nvPr>
        </p:nvSpPr>
        <p:spPr>
          <a:xfrm>
            <a:off x="780692" y="19508"/>
            <a:ext cx="5735524" cy="1143000"/>
          </a:xfrm>
        </p:spPr>
        <p:txBody>
          <a:bodyPr/>
          <a:lstStyle/>
          <a:p>
            <a:pPr algn="l"/>
            <a:r>
              <a:rPr lang="en-US" altLang="ja-JP" dirty="0" smtClean="0"/>
              <a:t>RA</a:t>
            </a:r>
            <a:r>
              <a:rPr lang="ja-JP" altLang="en-US" dirty="0" smtClean="0"/>
              <a:t>の骨破壊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02309" y="4388574"/>
            <a:ext cx="24840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eceptor </a:t>
            </a:r>
          </a:p>
          <a:p>
            <a:r>
              <a:rPr lang="en-US" altLang="ja-JP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ctivator </a:t>
            </a: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of </a:t>
            </a:r>
            <a:endParaRPr lang="en-US" altLang="ja-JP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ja-JP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N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uclear Factor -</a:t>
            </a:r>
          </a:p>
          <a:p>
            <a:r>
              <a:rPr lang="az-Cyrl-AZ" altLang="ja-JP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к</a:t>
            </a: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B </a:t>
            </a:r>
            <a:endParaRPr lang="en-US" altLang="ja-JP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ja-JP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L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igand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19" name="直線矢印コネクタ 18"/>
          <p:cNvCxnSpPr/>
          <p:nvPr/>
        </p:nvCxnSpPr>
        <p:spPr>
          <a:xfrm flipV="1">
            <a:off x="2947702" y="2919302"/>
            <a:ext cx="1311246" cy="158776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10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角丸四角形 2"/>
          <p:cNvSpPr/>
          <p:nvPr/>
        </p:nvSpPr>
        <p:spPr>
          <a:xfrm>
            <a:off x="2483768" y="1615327"/>
            <a:ext cx="1659843" cy="11478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滑膜</a:t>
            </a:r>
            <a:endParaRPr kumimoji="1" lang="en-US" altLang="ja-JP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線維芽細胞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アーチ 3"/>
          <p:cNvSpPr/>
          <p:nvPr/>
        </p:nvSpPr>
        <p:spPr>
          <a:xfrm rot="5400000">
            <a:off x="4938234" y="1804629"/>
            <a:ext cx="707691" cy="720080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721189" y="2564904"/>
            <a:ext cx="1291909" cy="46907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RANKL</a:t>
            </a:r>
            <a:endParaRPr kumimoji="1" lang="ja-JP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5652120" y="1567658"/>
            <a:ext cx="2304256" cy="12937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前駆</a:t>
            </a:r>
            <a:endParaRPr kumimoji="1" lang="en-US" altLang="ja-JP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kumimoji="1" lang="ja-JP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破骨細胞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3" name="角丸四角形 22"/>
          <p:cNvSpPr/>
          <p:nvPr/>
        </p:nvSpPr>
        <p:spPr>
          <a:xfrm>
            <a:off x="5004048" y="1513325"/>
            <a:ext cx="1008112" cy="297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RANK</a:t>
            </a:r>
            <a:endParaRPr kumimoji="1" lang="ja-JP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4086369" y="1998487"/>
            <a:ext cx="450092" cy="3600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>
            <a:off x="4982585" y="1984649"/>
            <a:ext cx="450092" cy="3600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/>
          <p:cNvCxnSpPr>
            <a:stCxn id="24" idx="6"/>
            <a:endCxn id="46" idx="2"/>
          </p:cNvCxnSpPr>
          <p:nvPr/>
        </p:nvCxnSpPr>
        <p:spPr>
          <a:xfrm flipV="1">
            <a:off x="4536461" y="2164669"/>
            <a:ext cx="446124" cy="13838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角丸四角形 49"/>
          <p:cNvSpPr/>
          <p:nvPr/>
        </p:nvSpPr>
        <p:spPr>
          <a:xfrm>
            <a:off x="308873" y="2405715"/>
            <a:ext cx="1050715" cy="5355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1" name="角丸四角形 50"/>
          <p:cNvSpPr/>
          <p:nvPr/>
        </p:nvSpPr>
        <p:spPr>
          <a:xfrm>
            <a:off x="35496" y="1399303"/>
            <a:ext cx="1538353" cy="4869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MMPs</a:t>
            </a:r>
            <a:endParaRPr kumimoji="1" lang="ja-JP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3" name="角丸四角形 52"/>
          <p:cNvSpPr/>
          <p:nvPr/>
        </p:nvSpPr>
        <p:spPr>
          <a:xfrm>
            <a:off x="258955" y="1917601"/>
            <a:ext cx="1155787" cy="4869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PGE2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7" name="右矢印 56"/>
          <p:cNvSpPr/>
          <p:nvPr/>
        </p:nvSpPr>
        <p:spPr>
          <a:xfrm>
            <a:off x="1717865" y="1715744"/>
            <a:ext cx="704684" cy="943388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タイトル 1"/>
          <p:cNvSpPr>
            <a:spLocks noGrp="1"/>
          </p:cNvSpPr>
          <p:nvPr>
            <p:ph type="title"/>
          </p:nvPr>
        </p:nvSpPr>
        <p:spPr>
          <a:xfrm>
            <a:off x="780692" y="19508"/>
            <a:ext cx="5735524" cy="1143000"/>
          </a:xfrm>
        </p:spPr>
        <p:txBody>
          <a:bodyPr/>
          <a:lstStyle/>
          <a:p>
            <a:pPr algn="l"/>
            <a:r>
              <a:rPr lang="en-US" altLang="ja-JP" dirty="0" smtClean="0"/>
              <a:t>RA</a:t>
            </a:r>
            <a:r>
              <a:rPr lang="ja-JP" altLang="en-US" dirty="0" smtClean="0"/>
              <a:t>の骨破壊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02309" y="4388574"/>
            <a:ext cx="24840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eceptor </a:t>
            </a:r>
          </a:p>
          <a:p>
            <a:r>
              <a:rPr lang="en-US" altLang="ja-JP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ctivator </a:t>
            </a: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of </a:t>
            </a:r>
            <a:endParaRPr lang="en-US" altLang="ja-JP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ja-JP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N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uclear Factor -</a:t>
            </a:r>
          </a:p>
          <a:p>
            <a:r>
              <a:rPr lang="az-Cyrl-AZ" altLang="ja-JP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к</a:t>
            </a: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B </a:t>
            </a:r>
            <a:endParaRPr lang="en-US" altLang="ja-JP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ja-JP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L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igand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19" name="直線矢印コネクタ 18"/>
          <p:cNvCxnSpPr/>
          <p:nvPr/>
        </p:nvCxnSpPr>
        <p:spPr>
          <a:xfrm flipV="1">
            <a:off x="2947702" y="2919302"/>
            <a:ext cx="1311246" cy="158776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24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角丸四角形 2"/>
          <p:cNvSpPr/>
          <p:nvPr/>
        </p:nvSpPr>
        <p:spPr>
          <a:xfrm>
            <a:off x="2483768" y="1615327"/>
            <a:ext cx="1659843" cy="11478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滑膜</a:t>
            </a:r>
            <a:endParaRPr kumimoji="1" lang="en-US" altLang="ja-JP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線維芽細胞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アーチ 3"/>
          <p:cNvSpPr/>
          <p:nvPr/>
        </p:nvSpPr>
        <p:spPr>
          <a:xfrm rot="5400000">
            <a:off x="4938234" y="1804629"/>
            <a:ext cx="707691" cy="720080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721189" y="2564904"/>
            <a:ext cx="1291909" cy="46907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RANKL</a:t>
            </a:r>
            <a:endParaRPr kumimoji="1" lang="ja-JP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5652120" y="1567658"/>
            <a:ext cx="2304256" cy="12937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前駆</a:t>
            </a:r>
            <a:endParaRPr kumimoji="1" lang="en-US" altLang="ja-JP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kumimoji="1" lang="ja-JP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破骨細胞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3" name="角丸四角形 22"/>
          <p:cNvSpPr/>
          <p:nvPr/>
        </p:nvSpPr>
        <p:spPr>
          <a:xfrm>
            <a:off x="5004048" y="1513325"/>
            <a:ext cx="1008112" cy="297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RANK</a:t>
            </a:r>
            <a:endParaRPr kumimoji="1" lang="ja-JP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4086369" y="1998487"/>
            <a:ext cx="450092" cy="3600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>
            <a:off x="4982585" y="1984649"/>
            <a:ext cx="450092" cy="3600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/>
          <p:cNvCxnSpPr>
            <a:stCxn id="24" idx="6"/>
            <a:endCxn id="46" idx="2"/>
          </p:cNvCxnSpPr>
          <p:nvPr/>
        </p:nvCxnSpPr>
        <p:spPr>
          <a:xfrm flipV="1">
            <a:off x="4536461" y="2164669"/>
            <a:ext cx="446124" cy="13838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角丸四角形 49"/>
          <p:cNvSpPr/>
          <p:nvPr/>
        </p:nvSpPr>
        <p:spPr>
          <a:xfrm>
            <a:off x="308873" y="2405715"/>
            <a:ext cx="1050715" cy="5355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1" name="角丸四角形 50"/>
          <p:cNvSpPr/>
          <p:nvPr/>
        </p:nvSpPr>
        <p:spPr>
          <a:xfrm>
            <a:off x="35496" y="1399303"/>
            <a:ext cx="1538353" cy="4869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MMPs</a:t>
            </a:r>
            <a:endParaRPr kumimoji="1" lang="ja-JP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3" name="角丸四角形 52"/>
          <p:cNvSpPr/>
          <p:nvPr/>
        </p:nvSpPr>
        <p:spPr>
          <a:xfrm>
            <a:off x="258955" y="1917601"/>
            <a:ext cx="1155787" cy="4869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PGE2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4840901" y="3726809"/>
            <a:ext cx="3932546" cy="780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活性化した破骨細胞</a:t>
            </a:r>
            <a:endParaRPr kumimoji="1" lang="ja-JP" altLang="en-US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下矢印 55"/>
          <p:cNvSpPr/>
          <p:nvPr/>
        </p:nvSpPr>
        <p:spPr>
          <a:xfrm>
            <a:off x="6611132" y="2956470"/>
            <a:ext cx="392084" cy="688554"/>
          </a:xfrm>
          <a:prstGeom prst="downArrow">
            <a:avLst>
              <a:gd name="adj1" fmla="val 50000"/>
              <a:gd name="adj2" fmla="val 932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57" name="右矢印 56"/>
          <p:cNvSpPr/>
          <p:nvPr/>
        </p:nvSpPr>
        <p:spPr>
          <a:xfrm>
            <a:off x="1717865" y="1715744"/>
            <a:ext cx="704684" cy="943388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下矢印 54"/>
          <p:cNvSpPr/>
          <p:nvPr/>
        </p:nvSpPr>
        <p:spPr>
          <a:xfrm>
            <a:off x="6546243" y="4581128"/>
            <a:ext cx="521863" cy="916465"/>
          </a:xfrm>
          <a:prstGeom prst="downArrow">
            <a:avLst>
              <a:gd name="adj1" fmla="val 50000"/>
              <a:gd name="adj2" fmla="val 932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10195" y="5589240"/>
            <a:ext cx="2793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骨びらん</a:t>
            </a:r>
            <a:endParaRPr kumimoji="1" lang="en-US" altLang="ja-JP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骨粗鬆症</a:t>
            </a:r>
            <a:endParaRPr kumimoji="1" lang="ja-JP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タイトル 1"/>
          <p:cNvSpPr>
            <a:spLocks noGrp="1"/>
          </p:cNvSpPr>
          <p:nvPr>
            <p:ph type="title"/>
          </p:nvPr>
        </p:nvSpPr>
        <p:spPr>
          <a:xfrm>
            <a:off x="780692" y="19508"/>
            <a:ext cx="5735524" cy="1143000"/>
          </a:xfrm>
        </p:spPr>
        <p:txBody>
          <a:bodyPr/>
          <a:lstStyle/>
          <a:p>
            <a:pPr algn="l"/>
            <a:r>
              <a:rPr lang="en-US" altLang="ja-JP" dirty="0" smtClean="0"/>
              <a:t>RA</a:t>
            </a:r>
            <a:r>
              <a:rPr lang="ja-JP" altLang="en-US" dirty="0" smtClean="0"/>
              <a:t>の骨破壊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02309" y="4388574"/>
            <a:ext cx="24840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eceptor </a:t>
            </a:r>
          </a:p>
          <a:p>
            <a:r>
              <a:rPr lang="en-US" altLang="ja-JP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ctivator </a:t>
            </a: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of </a:t>
            </a:r>
            <a:endParaRPr lang="en-US" altLang="ja-JP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ja-JP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N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uclear Factor -</a:t>
            </a:r>
          </a:p>
          <a:p>
            <a:r>
              <a:rPr lang="az-Cyrl-AZ" altLang="ja-JP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к</a:t>
            </a: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B </a:t>
            </a:r>
            <a:endParaRPr lang="en-US" altLang="ja-JP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ja-JP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L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igand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19" name="直線矢印コネクタ 18"/>
          <p:cNvCxnSpPr/>
          <p:nvPr/>
        </p:nvCxnSpPr>
        <p:spPr>
          <a:xfrm flipV="1">
            <a:off x="2947702" y="2919302"/>
            <a:ext cx="1311246" cy="158776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49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角丸四角形 2"/>
          <p:cNvSpPr/>
          <p:nvPr/>
        </p:nvSpPr>
        <p:spPr>
          <a:xfrm>
            <a:off x="2483768" y="1615327"/>
            <a:ext cx="1659843" cy="11478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滑膜</a:t>
            </a:r>
            <a:endParaRPr kumimoji="1" lang="en-US" altLang="ja-JP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線維芽細胞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アーチ 3"/>
          <p:cNvSpPr/>
          <p:nvPr/>
        </p:nvSpPr>
        <p:spPr>
          <a:xfrm rot="5400000">
            <a:off x="4938234" y="1804629"/>
            <a:ext cx="707691" cy="720080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721189" y="2564904"/>
            <a:ext cx="1291909" cy="46907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RANKL</a:t>
            </a:r>
            <a:endParaRPr kumimoji="1" lang="ja-JP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5652120" y="1567658"/>
            <a:ext cx="2304256" cy="12937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前駆</a:t>
            </a:r>
            <a:endParaRPr kumimoji="1" lang="en-US" altLang="ja-JP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kumimoji="1" lang="ja-JP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破骨細胞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3" name="角丸四角形 22"/>
          <p:cNvSpPr/>
          <p:nvPr/>
        </p:nvSpPr>
        <p:spPr>
          <a:xfrm>
            <a:off x="5004048" y="1513325"/>
            <a:ext cx="1008112" cy="297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RANK</a:t>
            </a:r>
            <a:endParaRPr kumimoji="1" lang="ja-JP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4086369" y="1998487"/>
            <a:ext cx="450092" cy="3600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>
            <a:off x="4982585" y="1984649"/>
            <a:ext cx="450092" cy="3600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/>
          <p:cNvCxnSpPr>
            <a:stCxn id="24" idx="6"/>
            <a:endCxn id="46" idx="2"/>
          </p:cNvCxnSpPr>
          <p:nvPr/>
        </p:nvCxnSpPr>
        <p:spPr>
          <a:xfrm flipV="1">
            <a:off x="4536461" y="2164669"/>
            <a:ext cx="446124" cy="13838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角丸四角形 49"/>
          <p:cNvSpPr/>
          <p:nvPr/>
        </p:nvSpPr>
        <p:spPr>
          <a:xfrm>
            <a:off x="308873" y="2405715"/>
            <a:ext cx="1050715" cy="5355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1" name="角丸四角形 50"/>
          <p:cNvSpPr/>
          <p:nvPr/>
        </p:nvSpPr>
        <p:spPr>
          <a:xfrm>
            <a:off x="35496" y="1399303"/>
            <a:ext cx="1538353" cy="4869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MMPs</a:t>
            </a:r>
            <a:endParaRPr kumimoji="1" lang="ja-JP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3" name="角丸四角形 52"/>
          <p:cNvSpPr/>
          <p:nvPr/>
        </p:nvSpPr>
        <p:spPr>
          <a:xfrm>
            <a:off x="258955" y="1917601"/>
            <a:ext cx="1155787" cy="4869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PGE2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4840901" y="3726809"/>
            <a:ext cx="3932546" cy="780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活性化した破骨細胞</a:t>
            </a:r>
            <a:endParaRPr kumimoji="1" lang="ja-JP" altLang="en-US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下矢印 55"/>
          <p:cNvSpPr/>
          <p:nvPr/>
        </p:nvSpPr>
        <p:spPr>
          <a:xfrm>
            <a:off x="6611132" y="2956470"/>
            <a:ext cx="392084" cy="688554"/>
          </a:xfrm>
          <a:prstGeom prst="downArrow">
            <a:avLst>
              <a:gd name="adj1" fmla="val 50000"/>
              <a:gd name="adj2" fmla="val 932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57" name="右矢印 56"/>
          <p:cNvSpPr/>
          <p:nvPr/>
        </p:nvSpPr>
        <p:spPr>
          <a:xfrm>
            <a:off x="1717865" y="1715744"/>
            <a:ext cx="704684" cy="943388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角丸四角形 64"/>
          <p:cNvSpPr/>
          <p:nvPr/>
        </p:nvSpPr>
        <p:spPr>
          <a:xfrm>
            <a:off x="5270778" y="404664"/>
            <a:ext cx="1050715" cy="53559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TNF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66" name="直線矢印コネクタ 65"/>
          <p:cNvCxnSpPr>
            <a:stCxn id="65" idx="2"/>
            <a:endCxn id="23" idx="0"/>
          </p:cNvCxnSpPr>
          <p:nvPr/>
        </p:nvCxnSpPr>
        <p:spPr>
          <a:xfrm flipH="1">
            <a:off x="5508104" y="940260"/>
            <a:ext cx="288032" cy="573065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下矢印 54"/>
          <p:cNvSpPr/>
          <p:nvPr/>
        </p:nvSpPr>
        <p:spPr>
          <a:xfrm>
            <a:off x="6546243" y="4581128"/>
            <a:ext cx="521863" cy="916465"/>
          </a:xfrm>
          <a:prstGeom prst="downArrow">
            <a:avLst>
              <a:gd name="adj1" fmla="val 50000"/>
              <a:gd name="adj2" fmla="val 932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10195" y="5589240"/>
            <a:ext cx="2793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骨びらん</a:t>
            </a:r>
            <a:endParaRPr kumimoji="1" lang="en-US" altLang="ja-JP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骨粗鬆症</a:t>
            </a:r>
            <a:endParaRPr kumimoji="1" lang="ja-JP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タイトル 1"/>
          <p:cNvSpPr>
            <a:spLocks noGrp="1"/>
          </p:cNvSpPr>
          <p:nvPr>
            <p:ph type="title"/>
          </p:nvPr>
        </p:nvSpPr>
        <p:spPr>
          <a:xfrm>
            <a:off x="780692" y="19508"/>
            <a:ext cx="5735524" cy="1143000"/>
          </a:xfrm>
        </p:spPr>
        <p:txBody>
          <a:bodyPr/>
          <a:lstStyle/>
          <a:p>
            <a:pPr algn="l"/>
            <a:r>
              <a:rPr lang="en-US" altLang="ja-JP" dirty="0" smtClean="0"/>
              <a:t>RA</a:t>
            </a:r>
            <a:r>
              <a:rPr lang="ja-JP" altLang="en-US" dirty="0" smtClean="0"/>
              <a:t>の骨破壊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02309" y="4388574"/>
            <a:ext cx="24840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eceptor </a:t>
            </a:r>
          </a:p>
          <a:p>
            <a:r>
              <a:rPr lang="en-US" altLang="ja-JP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ctivator </a:t>
            </a: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of </a:t>
            </a:r>
            <a:endParaRPr lang="en-US" altLang="ja-JP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ja-JP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N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uclear Factor -</a:t>
            </a:r>
          </a:p>
          <a:p>
            <a:r>
              <a:rPr lang="az-Cyrl-AZ" altLang="ja-JP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к</a:t>
            </a: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B </a:t>
            </a:r>
            <a:endParaRPr lang="en-US" altLang="ja-JP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ja-JP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L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igand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19" name="直線矢印コネクタ 18"/>
          <p:cNvCxnSpPr/>
          <p:nvPr/>
        </p:nvCxnSpPr>
        <p:spPr>
          <a:xfrm flipV="1">
            <a:off x="2947702" y="2919302"/>
            <a:ext cx="1311246" cy="158776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79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骨粗鬆症について述べると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6402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角丸四角形 2"/>
          <p:cNvSpPr/>
          <p:nvPr/>
        </p:nvSpPr>
        <p:spPr>
          <a:xfrm>
            <a:off x="2483768" y="1615327"/>
            <a:ext cx="1659843" cy="1147879"/>
          </a:xfrm>
          <a:prstGeom prst="round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 smtClean="0">
                <a:solidFill>
                  <a:schemeClr val="tx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滑膜</a:t>
            </a:r>
            <a:endParaRPr kumimoji="1" lang="en-US" altLang="ja-JP" sz="2000" b="1" dirty="0" smtClean="0">
              <a:solidFill>
                <a:schemeClr val="tx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2000" b="1" dirty="0" smtClean="0">
                <a:solidFill>
                  <a:schemeClr val="tx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線維芽細胞</a:t>
            </a:r>
            <a:endParaRPr kumimoji="1" lang="ja-JP" altLang="en-US" sz="2000" b="1" dirty="0">
              <a:solidFill>
                <a:schemeClr val="tx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アーチ 3"/>
          <p:cNvSpPr/>
          <p:nvPr/>
        </p:nvSpPr>
        <p:spPr>
          <a:xfrm rot="5400000">
            <a:off x="4938234" y="1804629"/>
            <a:ext cx="707691" cy="720080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721189" y="1446721"/>
            <a:ext cx="1291909" cy="469077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chemeClr val="tx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RANKL</a:t>
            </a:r>
            <a:endParaRPr kumimoji="1" lang="ja-JP" altLang="en-US" sz="2400" b="1" dirty="0">
              <a:solidFill>
                <a:schemeClr val="tx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5652120" y="1567658"/>
            <a:ext cx="2304256" cy="12937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前駆</a:t>
            </a:r>
            <a:endParaRPr kumimoji="1" lang="en-US" altLang="ja-JP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kumimoji="1" lang="ja-JP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破骨細胞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3" name="角丸四角形 22"/>
          <p:cNvSpPr/>
          <p:nvPr/>
        </p:nvSpPr>
        <p:spPr>
          <a:xfrm>
            <a:off x="5004048" y="1513325"/>
            <a:ext cx="1008112" cy="297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RANK</a:t>
            </a:r>
            <a:endParaRPr kumimoji="1" lang="ja-JP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4086369" y="1998487"/>
            <a:ext cx="450092" cy="360040"/>
          </a:xfrm>
          <a:prstGeom prst="ellipse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46" name="円/楕円 45"/>
          <p:cNvSpPr/>
          <p:nvPr/>
        </p:nvSpPr>
        <p:spPr>
          <a:xfrm>
            <a:off x="4982585" y="1984649"/>
            <a:ext cx="450092" cy="3600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/>
          <p:cNvCxnSpPr>
            <a:stCxn id="24" idx="6"/>
            <a:endCxn id="46" idx="2"/>
          </p:cNvCxnSpPr>
          <p:nvPr/>
        </p:nvCxnSpPr>
        <p:spPr>
          <a:xfrm flipV="1">
            <a:off x="4536461" y="2164669"/>
            <a:ext cx="446124" cy="13838"/>
          </a:xfrm>
          <a:prstGeom prst="straightConnector1">
            <a:avLst/>
          </a:prstGeom>
          <a:ln w="38100">
            <a:noFill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角丸四角形 49"/>
          <p:cNvSpPr/>
          <p:nvPr/>
        </p:nvSpPr>
        <p:spPr>
          <a:xfrm>
            <a:off x="308873" y="2405715"/>
            <a:ext cx="1050715" cy="535596"/>
          </a:xfrm>
          <a:prstGeom prst="round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solidFill>
                  <a:schemeClr val="tx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IL-6</a:t>
            </a:r>
            <a:endParaRPr kumimoji="1" lang="ja-JP" altLang="en-US" sz="2400" b="1" dirty="0">
              <a:solidFill>
                <a:schemeClr val="tx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1" name="角丸四角形 50"/>
          <p:cNvSpPr/>
          <p:nvPr/>
        </p:nvSpPr>
        <p:spPr>
          <a:xfrm>
            <a:off x="35496" y="1399303"/>
            <a:ext cx="1538353" cy="486905"/>
          </a:xfrm>
          <a:prstGeom prst="round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solidFill>
                  <a:schemeClr val="tx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MMPs</a:t>
            </a:r>
            <a:endParaRPr kumimoji="1" lang="ja-JP" altLang="en-US" sz="1400" b="1" dirty="0">
              <a:solidFill>
                <a:schemeClr val="tx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3" name="角丸四角形 52"/>
          <p:cNvSpPr/>
          <p:nvPr/>
        </p:nvSpPr>
        <p:spPr>
          <a:xfrm>
            <a:off x="258955" y="1917601"/>
            <a:ext cx="1155787" cy="486905"/>
          </a:xfrm>
          <a:prstGeom prst="round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 smtClean="0">
                <a:solidFill>
                  <a:schemeClr val="tx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PGE2</a:t>
            </a:r>
            <a:endParaRPr kumimoji="1" lang="ja-JP" altLang="en-US" sz="2400" b="1" dirty="0">
              <a:solidFill>
                <a:schemeClr val="tx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4840901" y="3726809"/>
            <a:ext cx="3932546" cy="780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活性化した破骨細胞</a:t>
            </a:r>
            <a:endParaRPr kumimoji="1" lang="ja-JP" altLang="en-US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下矢印 55"/>
          <p:cNvSpPr/>
          <p:nvPr/>
        </p:nvSpPr>
        <p:spPr>
          <a:xfrm>
            <a:off x="6611132" y="2956470"/>
            <a:ext cx="392084" cy="688554"/>
          </a:xfrm>
          <a:prstGeom prst="downArrow">
            <a:avLst>
              <a:gd name="adj1" fmla="val 50000"/>
              <a:gd name="adj2" fmla="val 932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57" name="右矢印 56"/>
          <p:cNvSpPr/>
          <p:nvPr/>
        </p:nvSpPr>
        <p:spPr>
          <a:xfrm>
            <a:off x="1717865" y="1715744"/>
            <a:ext cx="704684" cy="943388"/>
          </a:xfrm>
          <a:prstGeom prst="rightArrow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65" name="角丸四角形 64"/>
          <p:cNvSpPr/>
          <p:nvPr/>
        </p:nvSpPr>
        <p:spPr>
          <a:xfrm>
            <a:off x="5270778" y="404664"/>
            <a:ext cx="1050715" cy="535596"/>
          </a:xfrm>
          <a:prstGeom prst="roundRect">
            <a:avLst/>
          </a:prstGeom>
          <a:solidFill>
            <a:schemeClr val="tx2">
              <a:lumMod val="1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TNF</a:t>
            </a:r>
            <a:endParaRPr kumimoji="1" lang="ja-JP" altLang="en-US" sz="20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66" name="直線矢印コネクタ 65"/>
          <p:cNvCxnSpPr>
            <a:stCxn id="65" idx="2"/>
            <a:endCxn id="23" idx="0"/>
          </p:cNvCxnSpPr>
          <p:nvPr/>
        </p:nvCxnSpPr>
        <p:spPr>
          <a:xfrm flipH="1">
            <a:off x="5508104" y="940260"/>
            <a:ext cx="288032" cy="573065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下矢印 54"/>
          <p:cNvSpPr/>
          <p:nvPr/>
        </p:nvSpPr>
        <p:spPr>
          <a:xfrm>
            <a:off x="6546243" y="4581128"/>
            <a:ext cx="521863" cy="916465"/>
          </a:xfrm>
          <a:prstGeom prst="downArrow">
            <a:avLst>
              <a:gd name="adj1" fmla="val 50000"/>
              <a:gd name="adj2" fmla="val 932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10195" y="5589240"/>
            <a:ext cx="2793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骨びらん</a:t>
            </a:r>
            <a:endParaRPr kumimoji="1" lang="en-US" altLang="ja-JP" sz="3600" b="1" dirty="0" smtClean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骨粗鬆症</a:t>
            </a:r>
            <a:endParaRPr kumimoji="1" lang="ja-JP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1922" y="2852936"/>
            <a:ext cx="3580528" cy="14419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高</a:t>
            </a:r>
            <a:r>
              <a:rPr kumimoji="1" lang="en-US" altLang="ja-JP" sz="3200" dirty="0" smtClean="0"/>
              <a:t>PTH</a:t>
            </a:r>
            <a:r>
              <a:rPr kumimoji="1" lang="ja-JP" altLang="en-US" sz="3200" dirty="0" smtClean="0"/>
              <a:t>血症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エストロゲン低下</a:t>
            </a:r>
            <a:endParaRPr lang="en-US" altLang="ja-JP" sz="3200" dirty="0" smtClean="0"/>
          </a:p>
          <a:p>
            <a:r>
              <a:rPr lang="en-US" altLang="ja-JP" sz="3200" dirty="0"/>
              <a:t>Fanconi</a:t>
            </a:r>
            <a:r>
              <a:rPr lang="ja-JP" altLang="en-US" sz="3200" dirty="0"/>
              <a:t>症候</a:t>
            </a:r>
            <a:r>
              <a:rPr lang="ja-JP" altLang="en-US" sz="3200" dirty="0" smtClean="0"/>
              <a:t>群　</a:t>
            </a:r>
            <a:r>
              <a:rPr lang="en-US" altLang="ja-JP" sz="3200" dirty="0" smtClean="0"/>
              <a:t>etc.</a:t>
            </a:r>
            <a:endParaRPr kumimoji="1" lang="ja-JP" altLang="en-US" sz="3200" dirty="0"/>
          </a:p>
        </p:txBody>
      </p:sp>
      <p:sp>
        <p:nvSpPr>
          <p:cNvPr id="6" name="円/楕円 5"/>
          <p:cNvSpPr/>
          <p:nvPr/>
        </p:nvSpPr>
        <p:spPr>
          <a:xfrm>
            <a:off x="1017245" y="5534252"/>
            <a:ext cx="1564895" cy="1209735"/>
          </a:xfrm>
          <a:prstGeom prst="ellipse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骨芽細胞</a:t>
            </a:r>
            <a:endParaRPr kumimoji="1" lang="ja-JP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483768" y="5443074"/>
            <a:ext cx="1291909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RANKL</a:t>
            </a:r>
            <a:endParaRPr kumimoji="1" lang="ja-JP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直線矢印コネクタ 7"/>
          <p:cNvCxnSpPr>
            <a:stCxn id="2" idx="2"/>
            <a:endCxn id="6" idx="0"/>
          </p:cNvCxnSpPr>
          <p:nvPr/>
        </p:nvCxnSpPr>
        <p:spPr>
          <a:xfrm flipH="1">
            <a:off x="1799693" y="4294911"/>
            <a:ext cx="22493" cy="1239341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>
            <a:stCxn id="31" idx="7"/>
          </p:cNvCxnSpPr>
          <p:nvPr/>
        </p:nvCxnSpPr>
        <p:spPr>
          <a:xfrm flipV="1">
            <a:off x="2417854" y="2518515"/>
            <a:ext cx="2595244" cy="2851785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/>
        </p:nvSpPr>
        <p:spPr>
          <a:xfrm>
            <a:off x="2033676" y="5317573"/>
            <a:ext cx="450092" cy="36004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タイトル 1"/>
          <p:cNvSpPr>
            <a:spLocks noGrp="1"/>
          </p:cNvSpPr>
          <p:nvPr>
            <p:ph type="title"/>
          </p:nvPr>
        </p:nvSpPr>
        <p:spPr>
          <a:xfrm>
            <a:off x="780692" y="19508"/>
            <a:ext cx="5735524" cy="1143000"/>
          </a:xfrm>
        </p:spPr>
        <p:txBody>
          <a:bodyPr/>
          <a:lstStyle/>
          <a:p>
            <a:pPr algn="l"/>
            <a:r>
              <a:rPr lang="en-US" altLang="ja-JP" dirty="0" smtClean="0"/>
              <a:t>RA</a:t>
            </a:r>
            <a:r>
              <a:rPr lang="ja-JP" altLang="en-US" dirty="0" smtClean="0"/>
              <a:t>の</a:t>
            </a:r>
            <a:r>
              <a:rPr lang="ja-JP" altLang="en-US" dirty="0"/>
              <a:t>以</a:t>
            </a:r>
            <a:r>
              <a:rPr lang="ja-JP" altLang="en-US" dirty="0" smtClean="0"/>
              <a:t>外の経路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12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971600" y="2026583"/>
            <a:ext cx="7200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RA</a:t>
            </a:r>
            <a:r>
              <a:rPr lang="ja-JP" altLang="en-US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の高サイトカイン血症の結果</a:t>
            </a:r>
            <a:endParaRPr lang="en-US" altLang="ja-JP" sz="40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ja-JP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骨粗鬆症</a:t>
            </a:r>
            <a:endParaRPr lang="en-US" altLang="ja-JP" sz="4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ja-JP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骨破壊　</a:t>
            </a:r>
            <a:endParaRPr lang="en-US" altLang="ja-JP" sz="4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ja-JP" altLang="en-US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を生じる</a:t>
            </a:r>
            <a:r>
              <a:rPr lang="en-US" altLang="ja-JP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endParaRPr kumimoji="1" lang="ja-JP" altLang="en-US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192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 dirty="0"/>
              <a:t>関</a:t>
            </a:r>
            <a:r>
              <a:rPr lang="ja-JP" altLang="en-US" dirty="0" smtClean="0"/>
              <a:t>節リウマチの</a:t>
            </a:r>
            <a:r>
              <a:rPr lang="ja-JP" altLang="en-US" dirty="0"/>
              <a:t>臨</a:t>
            </a:r>
            <a:r>
              <a:rPr lang="ja-JP" altLang="en-US" dirty="0" smtClean="0"/>
              <a:t>床像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771800" y="1556792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症例</a:t>
            </a:r>
            <a:r>
              <a:rPr lang="en-US" altLang="ja-JP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　</a:t>
            </a:r>
            <a:r>
              <a:rPr lang="en-US" altLang="ja-JP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23</a:t>
            </a:r>
            <a:r>
              <a:rPr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歳</a:t>
            </a:r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　女性</a:t>
            </a:r>
            <a:endParaRPr kumimoji="1" lang="ja-JP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37" t="15566" r="23254" b="8386"/>
          <a:stretch/>
        </p:blipFill>
        <p:spPr bwMode="auto">
          <a:xfrm rot="10800000">
            <a:off x="113081" y="2073339"/>
            <a:ext cx="2993582" cy="442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76" t="17847" r="19539" b="6552"/>
          <a:stretch/>
        </p:blipFill>
        <p:spPr bwMode="auto">
          <a:xfrm rot="10800000">
            <a:off x="3225999" y="2073339"/>
            <a:ext cx="2698066" cy="442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3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1" r="14243" b="35269"/>
          <a:stretch/>
        </p:blipFill>
        <p:spPr bwMode="auto">
          <a:xfrm rot="10800000">
            <a:off x="6117809" y="2049828"/>
            <a:ext cx="2912264" cy="4449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二等辺三角形 1"/>
          <p:cNvSpPr/>
          <p:nvPr/>
        </p:nvSpPr>
        <p:spPr>
          <a:xfrm rot="2700000">
            <a:off x="6818259" y="4283062"/>
            <a:ext cx="130924" cy="833150"/>
          </a:xfrm>
          <a:prstGeom prst="triangle">
            <a:avLst/>
          </a:prstGeom>
          <a:solidFill>
            <a:srgbClr val="FF0000"/>
          </a:solidFill>
          <a:ln>
            <a:solidFill>
              <a:srgbClr val="B903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11"/>
          <p:cNvSpPr/>
          <p:nvPr/>
        </p:nvSpPr>
        <p:spPr>
          <a:xfrm rot="19800000">
            <a:off x="8159758" y="5119845"/>
            <a:ext cx="130924" cy="833150"/>
          </a:xfrm>
          <a:prstGeom prst="triangle">
            <a:avLst/>
          </a:prstGeom>
          <a:solidFill>
            <a:srgbClr val="FF0000"/>
          </a:solidFill>
          <a:ln>
            <a:solidFill>
              <a:srgbClr val="B903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二等辺三角形 12"/>
          <p:cNvSpPr/>
          <p:nvPr/>
        </p:nvSpPr>
        <p:spPr>
          <a:xfrm>
            <a:off x="8915926" y="4588681"/>
            <a:ext cx="67185" cy="517321"/>
          </a:xfrm>
          <a:prstGeom prst="triangle">
            <a:avLst/>
          </a:prstGeom>
          <a:solidFill>
            <a:srgbClr val="FF0000"/>
          </a:solidFill>
          <a:ln>
            <a:solidFill>
              <a:srgbClr val="B903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/>
          <p:cNvSpPr/>
          <p:nvPr/>
        </p:nvSpPr>
        <p:spPr>
          <a:xfrm rot="12600000">
            <a:off x="7888850" y="3122985"/>
            <a:ext cx="130924" cy="833150"/>
          </a:xfrm>
          <a:prstGeom prst="triangle">
            <a:avLst/>
          </a:prstGeom>
          <a:solidFill>
            <a:srgbClr val="FF0000"/>
          </a:solidFill>
          <a:ln>
            <a:solidFill>
              <a:srgbClr val="B903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/>
          <p:cNvGrpSpPr/>
          <p:nvPr/>
        </p:nvGrpSpPr>
        <p:grpSpPr>
          <a:xfrm>
            <a:off x="755576" y="6444044"/>
            <a:ext cx="7848872" cy="369332"/>
            <a:chOff x="755576" y="6444044"/>
            <a:chExt cx="7848872" cy="369332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755576" y="6444044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/>
                <a:t>２３歳　</a:t>
              </a:r>
              <a:r>
                <a:rPr kumimoji="1" lang="en-US" altLang="ja-JP" dirty="0" smtClean="0"/>
                <a:t>1</a:t>
              </a:r>
              <a:r>
                <a:rPr kumimoji="1" lang="ja-JP" altLang="en-US" dirty="0" smtClean="0"/>
                <a:t>ヵ月</a:t>
              </a:r>
              <a:endParaRPr kumimoji="1" lang="ja-JP" altLang="en-US" dirty="0"/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3851920" y="6444044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２３</a:t>
              </a:r>
              <a:r>
                <a:rPr kumimoji="1" lang="ja-JP" altLang="en-US" dirty="0" smtClean="0"/>
                <a:t>歳　</a:t>
              </a:r>
              <a:r>
                <a:rPr lang="en-US" altLang="ja-JP" dirty="0"/>
                <a:t>5</a:t>
              </a:r>
              <a:r>
                <a:rPr kumimoji="1" lang="ja-JP" altLang="en-US" dirty="0" smtClean="0"/>
                <a:t>ヵ月</a:t>
              </a:r>
              <a:endParaRPr kumimoji="1" lang="ja-JP" altLang="en-US" dirty="0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6804248" y="6444044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２５</a:t>
              </a:r>
              <a:r>
                <a:rPr kumimoji="1" lang="ja-JP" altLang="en-US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歳　</a:t>
              </a:r>
              <a:r>
                <a:rPr lang="en-US" altLang="ja-JP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5</a:t>
              </a:r>
              <a:r>
                <a:rPr kumimoji="1" lang="ja-JP" altLang="en-US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ヵ月</a:t>
              </a:r>
              <a:endParaRPr kumimoji="1" lang="ja-JP" alt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47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997" y="1166616"/>
            <a:ext cx="9052560" cy="4966392"/>
          </a:xfrm>
        </p:spPr>
        <p:txBody>
          <a:bodyPr>
            <a:noAutofit/>
          </a:bodyPr>
          <a:lstStyle/>
          <a:p>
            <a:r>
              <a:rPr kumimoji="1" lang="en-US" altLang="ja-JP" sz="3600" dirty="0" smtClean="0">
                <a:latin typeface="+mn-ea"/>
              </a:rPr>
              <a:t>TNF-α</a:t>
            </a:r>
            <a:r>
              <a:rPr kumimoji="1" lang="ja-JP" altLang="en-US" sz="3600" dirty="0" smtClean="0">
                <a:latin typeface="+mn-ea"/>
              </a:rPr>
              <a:t>は　</a:t>
            </a:r>
            <a:r>
              <a:rPr kumimoji="1" lang="en-US" altLang="ja-JP" sz="3600" dirty="0" smtClean="0">
                <a:latin typeface="+mn-ea"/>
              </a:rPr>
              <a:t>IL-1/IL-6</a:t>
            </a:r>
            <a:r>
              <a:rPr kumimoji="1" lang="ja-JP" altLang="en-US" sz="3600" dirty="0" smtClean="0">
                <a:latin typeface="+mn-ea"/>
              </a:rPr>
              <a:t>　よりも</a:t>
            </a:r>
            <a:endParaRPr kumimoji="1" lang="en-US" altLang="ja-JP" sz="3600" dirty="0" smtClean="0">
              <a:latin typeface="+mn-ea"/>
            </a:endParaRPr>
          </a:p>
          <a:p>
            <a:pPr marL="0" indent="0">
              <a:buNone/>
            </a:pPr>
            <a:r>
              <a:rPr kumimoji="1" lang="ja-JP" altLang="en-US" sz="3600" dirty="0" smtClean="0">
                <a:latin typeface="+mn-ea"/>
              </a:rPr>
              <a:t>　　　　　　　　　　　　　上位のサイトカインである</a:t>
            </a:r>
            <a:r>
              <a:rPr kumimoji="1" lang="en-US" altLang="ja-JP" sz="3600" dirty="0" smtClean="0">
                <a:latin typeface="+mn-ea"/>
              </a:rPr>
              <a:t>.</a:t>
            </a:r>
          </a:p>
          <a:p>
            <a:r>
              <a:rPr lang="en-US" altLang="ja-JP" sz="3600" dirty="0" smtClean="0">
                <a:latin typeface="+mn-ea"/>
              </a:rPr>
              <a:t>TNF-α/IL-1/IL-6</a:t>
            </a:r>
            <a:r>
              <a:rPr lang="ja-JP" altLang="en-US" sz="3600" dirty="0" smtClean="0">
                <a:latin typeface="+mn-ea"/>
              </a:rPr>
              <a:t>は</a:t>
            </a:r>
            <a:r>
              <a:rPr lang="en-US" altLang="ja-JP" sz="3600" dirty="0" smtClean="0">
                <a:latin typeface="+mn-ea"/>
              </a:rPr>
              <a:t>,</a:t>
            </a:r>
            <a:r>
              <a:rPr lang="ja-JP" altLang="en-US" sz="3600" dirty="0" smtClean="0">
                <a:latin typeface="+mn-ea"/>
              </a:rPr>
              <a:t>軟骨細胞から</a:t>
            </a:r>
            <a:endParaRPr lang="en-US" altLang="ja-JP" sz="3600" dirty="0" smtClean="0">
              <a:latin typeface="+mn-ea"/>
            </a:endParaRPr>
          </a:p>
          <a:p>
            <a:pPr marL="0" indent="0">
              <a:buNone/>
            </a:pPr>
            <a:r>
              <a:rPr lang="ja-JP" altLang="en-US" sz="3600" dirty="0">
                <a:latin typeface="+mn-ea"/>
              </a:rPr>
              <a:t>　</a:t>
            </a:r>
            <a:r>
              <a:rPr lang="ja-JP" altLang="en-US" sz="3600" dirty="0" smtClean="0">
                <a:latin typeface="+mn-ea"/>
              </a:rPr>
              <a:t>　　　　　　　</a:t>
            </a:r>
            <a:r>
              <a:rPr lang="en-US" altLang="ja-JP" sz="3600" dirty="0" smtClean="0">
                <a:latin typeface="+mn-ea"/>
              </a:rPr>
              <a:t>MMPs</a:t>
            </a:r>
            <a:r>
              <a:rPr lang="ja-JP" altLang="en-US" sz="3600" dirty="0" smtClean="0">
                <a:latin typeface="+mn-ea"/>
              </a:rPr>
              <a:t>を放出させ軟骨を破壊する</a:t>
            </a:r>
            <a:r>
              <a:rPr lang="en-US" altLang="ja-JP" sz="3600" dirty="0" smtClean="0">
                <a:latin typeface="+mn-ea"/>
              </a:rPr>
              <a:t>.</a:t>
            </a:r>
          </a:p>
          <a:p>
            <a:r>
              <a:rPr lang="ja-JP" altLang="en-US" sz="3600" dirty="0">
                <a:latin typeface="+mn-ea"/>
              </a:rPr>
              <a:t>高</a:t>
            </a:r>
            <a:r>
              <a:rPr lang="en-US" altLang="ja-JP" sz="3600" dirty="0">
                <a:latin typeface="+mn-ea"/>
              </a:rPr>
              <a:t>IL-6</a:t>
            </a:r>
            <a:r>
              <a:rPr lang="ja-JP" altLang="en-US" sz="3600" dirty="0">
                <a:latin typeface="+mn-ea"/>
              </a:rPr>
              <a:t>状態は</a:t>
            </a:r>
            <a:r>
              <a:rPr lang="en-US" altLang="ja-JP" sz="3600" dirty="0">
                <a:latin typeface="+mn-ea"/>
              </a:rPr>
              <a:t>,</a:t>
            </a:r>
            <a:r>
              <a:rPr lang="ja-JP" altLang="en-US" sz="3600" dirty="0">
                <a:latin typeface="+mn-ea"/>
              </a:rPr>
              <a:t>　</a:t>
            </a:r>
            <a:r>
              <a:rPr lang="en-US" altLang="ja-JP" sz="3600" dirty="0">
                <a:latin typeface="+mn-ea"/>
              </a:rPr>
              <a:t>CRP</a:t>
            </a:r>
            <a:r>
              <a:rPr lang="ja-JP" altLang="en-US" sz="3600" dirty="0">
                <a:latin typeface="+mn-ea"/>
              </a:rPr>
              <a:t>の上昇　血小板の増加　貧血を引き起こす</a:t>
            </a:r>
            <a:r>
              <a:rPr lang="en-US" altLang="ja-JP" sz="3600" dirty="0">
                <a:latin typeface="+mn-ea"/>
              </a:rPr>
              <a:t>.</a:t>
            </a:r>
          </a:p>
          <a:p>
            <a:r>
              <a:rPr lang="en-US" altLang="ja-JP" sz="3600" dirty="0" smtClean="0">
                <a:latin typeface="+mn-ea"/>
              </a:rPr>
              <a:t>TNF-α/IL-1/IL-6</a:t>
            </a:r>
            <a:r>
              <a:rPr lang="ja-JP" altLang="en-US" sz="3600" dirty="0" smtClean="0">
                <a:latin typeface="+mn-ea"/>
              </a:rPr>
              <a:t>は</a:t>
            </a:r>
            <a:r>
              <a:rPr lang="en-US" altLang="ja-JP" sz="3600" dirty="0" smtClean="0">
                <a:latin typeface="+mn-ea"/>
              </a:rPr>
              <a:t>,</a:t>
            </a:r>
            <a:r>
              <a:rPr lang="ja-JP" altLang="en-US" sz="3600" dirty="0" smtClean="0">
                <a:latin typeface="+mn-ea"/>
              </a:rPr>
              <a:t>破骨細胞を活性化させ関節周囲の骨を破壊する</a:t>
            </a:r>
            <a:r>
              <a:rPr lang="en-US" altLang="ja-JP" sz="3600" dirty="0" smtClean="0">
                <a:latin typeface="+mn-ea"/>
              </a:rPr>
              <a:t>.</a:t>
            </a:r>
            <a:endParaRPr kumimoji="1" lang="ja-JP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408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r>
              <a:rPr kumimoji="1" lang="en-US" altLang="ja-JP" dirty="0" smtClean="0"/>
              <a:t>84</a:t>
            </a:r>
            <a:r>
              <a:rPr kumimoji="1" lang="ja-JP" altLang="en-US" dirty="0" smtClean="0"/>
              <a:t>歳女性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1988840"/>
            <a:ext cx="85689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latin typeface="+mn-ea"/>
              </a:rPr>
              <a:t>［主訴］</a:t>
            </a:r>
            <a:r>
              <a:rPr lang="ja-JP" altLang="en-US" sz="3200" b="1" dirty="0">
                <a:latin typeface="+mn-ea"/>
              </a:rPr>
              <a:t>　</a:t>
            </a:r>
            <a:r>
              <a:rPr lang="ja-JP" altLang="en-US" sz="3200" b="1" dirty="0" smtClean="0">
                <a:latin typeface="+mn-ea"/>
              </a:rPr>
              <a:t>　　 </a:t>
            </a:r>
            <a:r>
              <a:rPr kumimoji="1" lang="ja-JP" altLang="en-US" sz="3200" b="1" dirty="0" smtClean="0">
                <a:latin typeface="+mn-ea"/>
              </a:rPr>
              <a:t>両膝痛</a:t>
            </a:r>
            <a:endParaRPr kumimoji="1" lang="en-US" altLang="ja-JP" sz="3200" b="1" dirty="0" smtClean="0">
              <a:latin typeface="+mn-ea"/>
            </a:endParaRPr>
          </a:p>
          <a:p>
            <a:r>
              <a:rPr lang="ja-JP" altLang="en-US" sz="3200" b="1" dirty="0" smtClean="0">
                <a:latin typeface="+mn-ea"/>
              </a:rPr>
              <a:t>［既往歴］</a:t>
            </a:r>
            <a:r>
              <a:rPr lang="ja-JP" altLang="en-US" sz="3200" b="1" dirty="0">
                <a:latin typeface="+mn-ea"/>
              </a:rPr>
              <a:t>　</a:t>
            </a:r>
            <a:r>
              <a:rPr lang="ja-JP" altLang="en-US" sz="3200" b="1" dirty="0" smtClean="0">
                <a:latin typeface="+mn-ea"/>
              </a:rPr>
              <a:t>  高血圧</a:t>
            </a:r>
            <a:endParaRPr lang="en-US" altLang="ja-JP" sz="3200" b="1" dirty="0" smtClean="0">
              <a:latin typeface="+mn-ea"/>
            </a:endParaRPr>
          </a:p>
          <a:p>
            <a:r>
              <a:rPr lang="ja-JP" altLang="en-US" sz="3200" b="1" dirty="0" smtClean="0">
                <a:latin typeface="+mn-ea"/>
              </a:rPr>
              <a:t>［手術歴］　　両人工股関節術施行</a:t>
            </a:r>
            <a:endParaRPr lang="en-US" altLang="ja-JP" sz="3200" b="1" dirty="0" smtClean="0">
              <a:latin typeface="+mn-ea"/>
            </a:endParaRPr>
          </a:p>
          <a:p>
            <a:r>
              <a:rPr kumimoji="1" lang="ja-JP" altLang="en-US" sz="3200" b="1" dirty="0" smtClean="0">
                <a:latin typeface="+mn-ea"/>
              </a:rPr>
              <a:t>［現病歴］</a:t>
            </a:r>
            <a:endParaRPr kumimoji="1" lang="en-US" altLang="ja-JP" sz="3200" b="1" dirty="0" smtClean="0">
              <a:latin typeface="+mn-ea"/>
            </a:endParaRPr>
          </a:p>
          <a:p>
            <a:r>
              <a:rPr lang="ja-JP" altLang="en-US" sz="3200" b="1" dirty="0">
                <a:latin typeface="+mn-ea"/>
              </a:rPr>
              <a:t>　</a:t>
            </a:r>
            <a:r>
              <a:rPr lang="en-US" altLang="ja-JP" sz="3200" b="1" dirty="0">
                <a:latin typeface="+mn-ea"/>
              </a:rPr>
              <a:t>2009</a:t>
            </a:r>
            <a:r>
              <a:rPr lang="ja-JP" altLang="en-US" sz="3200" b="1" dirty="0" smtClean="0">
                <a:latin typeface="+mn-ea"/>
              </a:rPr>
              <a:t>年より両股関節痛出現</a:t>
            </a:r>
            <a:r>
              <a:rPr lang="en-US" altLang="ja-JP" sz="3200" b="1" dirty="0" smtClean="0">
                <a:latin typeface="+mn-ea"/>
              </a:rPr>
              <a:t>.</a:t>
            </a:r>
            <a:r>
              <a:rPr lang="ja-JP" altLang="en-US" sz="3200" b="1" dirty="0" smtClean="0">
                <a:latin typeface="+mn-ea"/>
              </a:rPr>
              <a:t>近医整形外科にて両変形性股関節症と診断され</a:t>
            </a:r>
            <a:r>
              <a:rPr lang="en-US" altLang="ja-JP" sz="3200" b="1" dirty="0" smtClean="0">
                <a:latin typeface="+mn-ea"/>
              </a:rPr>
              <a:t>THA</a:t>
            </a:r>
            <a:r>
              <a:rPr lang="ja-JP" altLang="en-US" sz="3200" b="1" dirty="0" smtClean="0">
                <a:latin typeface="+mn-ea"/>
              </a:rPr>
              <a:t>施行された</a:t>
            </a:r>
            <a:r>
              <a:rPr lang="en-US" altLang="ja-JP" sz="3200" b="1" dirty="0" smtClean="0">
                <a:latin typeface="+mn-ea"/>
              </a:rPr>
              <a:t>.</a:t>
            </a:r>
          </a:p>
          <a:p>
            <a:r>
              <a:rPr lang="ja-JP" altLang="en-US" sz="3200" b="1" dirty="0" smtClean="0">
                <a:latin typeface="+mn-ea"/>
              </a:rPr>
              <a:t>　その後両膝関節痛が増悪し当院整形外科初診</a:t>
            </a:r>
            <a:r>
              <a:rPr lang="en-US" altLang="ja-JP" sz="3200" b="1" dirty="0" smtClean="0">
                <a:latin typeface="+mn-ea"/>
              </a:rPr>
              <a:t>.</a:t>
            </a:r>
            <a:endParaRPr kumimoji="1" lang="en-US" altLang="ja-JP" sz="3200" b="1" dirty="0" smtClean="0">
              <a:latin typeface="+mn-ea"/>
            </a:endParaRPr>
          </a:p>
          <a:p>
            <a:r>
              <a:rPr lang="en-US" altLang="ja-JP" sz="3200" b="1" dirty="0">
                <a:latin typeface="+mn-ea"/>
              </a:rPr>
              <a:t> </a:t>
            </a:r>
            <a:endParaRPr kumimoji="1" lang="ja-JP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51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07504" y="404664"/>
            <a:ext cx="8229600" cy="1143000"/>
          </a:xfrm>
        </p:spPr>
        <p:txBody>
          <a:bodyPr/>
          <a:lstStyle/>
          <a:p>
            <a:pPr algn="l"/>
            <a:r>
              <a:rPr lang="ja-JP" altLang="en-US" dirty="0"/>
              <a:t>初診</a:t>
            </a:r>
            <a:r>
              <a:rPr lang="ja-JP" altLang="en-US" dirty="0" smtClean="0"/>
              <a:t>時</a:t>
            </a:r>
            <a:r>
              <a:rPr lang="en-US" altLang="ja-JP" dirty="0" smtClean="0"/>
              <a:t>X</a:t>
            </a:r>
            <a:r>
              <a:rPr lang="ja-JP" altLang="en-US" dirty="0" smtClean="0"/>
              <a:t>線像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58" t="5792" r="5722"/>
          <a:stretch/>
        </p:blipFill>
        <p:spPr>
          <a:xfrm>
            <a:off x="314781" y="2133244"/>
            <a:ext cx="5193323" cy="401596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" t="1782" r="3142"/>
          <a:stretch/>
        </p:blipFill>
        <p:spPr>
          <a:xfrm>
            <a:off x="5563125" y="359817"/>
            <a:ext cx="3329355" cy="638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95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初診時</a:t>
            </a:r>
            <a:r>
              <a:rPr lang="ja-JP" altLang="en-US" dirty="0"/>
              <a:t>　</a:t>
            </a:r>
            <a:r>
              <a:rPr lang="ja-JP" altLang="en-US" dirty="0" smtClean="0"/>
              <a:t>採血結果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0262496"/>
              </p:ext>
            </p:extLst>
          </p:nvPr>
        </p:nvGraphicFramePr>
        <p:xfrm>
          <a:off x="102030" y="1550099"/>
          <a:ext cx="8972601" cy="475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601"/>
                <a:gridCol w="1020619"/>
                <a:gridCol w="1177638"/>
                <a:gridCol w="942110"/>
                <a:gridCol w="1020619"/>
                <a:gridCol w="1099128"/>
                <a:gridCol w="1491674"/>
                <a:gridCol w="1357212"/>
              </a:tblGrid>
              <a:tr h="216024">
                <a:tc>
                  <a:txBody>
                    <a:bodyPr/>
                    <a:lstStyle/>
                    <a:p>
                      <a:pPr algn="ctr"/>
                      <a:endParaRPr kumimoji="1" lang="ja-JP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WBC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6.4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TP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7.7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AST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抗核抗体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2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RBC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2.59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err="1" smtClean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Alb</a:t>
                      </a:r>
                      <a:endParaRPr lang="ja-JP" altLang="en-US" sz="1600" b="1" i="0" u="none" strike="noStrike" dirty="0">
                        <a:solidFill>
                          <a:srgbClr val="00B0F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2.4</a:t>
                      </a:r>
                      <a:endParaRPr lang="en-US" altLang="ja-JP" sz="1600" b="1" i="0" u="none" strike="noStrike" dirty="0">
                        <a:solidFill>
                          <a:srgbClr val="00B0F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ALT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抗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CCP</a:t>
                      </a:r>
                      <a:r>
                        <a:rPr lang="ja-JP" altLang="en-US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抗体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1350</a:t>
                      </a:r>
                      <a:endParaRPr lang="ja-JP" alt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53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err="1" smtClean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Hb</a:t>
                      </a:r>
                      <a:endParaRPr lang="ja-JP" altLang="en-US" sz="1600" b="1" i="0" u="none" strike="noStrike" dirty="0">
                        <a:solidFill>
                          <a:srgbClr val="00B0F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7.9</a:t>
                      </a:r>
                      <a:endParaRPr lang="en-US" altLang="ja-JP" sz="1600" b="1" i="0" u="none" strike="noStrike" dirty="0">
                        <a:solidFill>
                          <a:srgbClr val="00B0F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ﾁﾓｰﾙ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21.0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ALP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抗</a:t>
                      </a:r>
                      <a:r>
                        <a:rPr 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SS-A/Ro</a:t>
                      </a:r>
                      <a:r>
                        <a:rPr lang="ja-JP" alt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抗体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ｲﾝｾｲ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4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24.7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T-Bill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LD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HBs</a:t>
                      </a:r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抗原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0.02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MCV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95.1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BUN</a:t>
                      </a:r>
                      <a:endParaRPr lang="ja-JP" alt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30.6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γ-</a:t>
                      </a: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HBs</a:t>
                      </a:r>
                      <a:r>
                        <a:rPr lang="ja-JP" alt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抗体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124.1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747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MCH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30.4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UA</a:t>
                      </a:r>
                      <a:endParaRPr lang="ja-JP" alt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8.7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CK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HBe</a:t>
                      </a:r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抗原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MCHC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32.0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Cre</a:t>
                      </a:r>
                      <a:endParaRPr lang="ja-JP" alt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0.94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AMY</a:t>
                      </a:r>
                      <a:endParaRPr lang="ja-JP" alt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143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HBe</a:t>
                      </a:r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抗体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1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RDW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15.6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eGFR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43</a:t>
                      </a:r>
                      <a:endParaRPr lang="en-US" altLang="ja-JP" sz="1600" b="1" i="0" u="none" strike="noStrike" dirty="0">
                        <a:solidFill>
                          <a:srgbClr val="00B0F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Glc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72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HBc</a:t>
                      </a:r>
                      <a:r>
                        <a:rPr lang="ja-JP" alt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抗体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1.55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2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PLT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329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141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CRP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8.84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HCV</a:t>
                      </a:r>
                      <a:r>
                        <a:rPr lang="ja-JP" alt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抗体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Pct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0.23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ESR</a:t>
                      </a:r>
                      <a:endParaRPr lang="ja-JP" altLang="en-US" sz="16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112</a:t>
                      </a:r>
                      <a:endParaRPr lang="ja-JP" altLang="en-US" sz="16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T-SPOT</a:t>
                      </a:r>
                      <a:r>
                        <a:rPr lang="ja-JP" altLang="en-US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ﾞ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ｲﾝｾｲ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71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MPV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7.0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Cl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RF</a:t>
                      </a:r>
                      <a:endParaRPr lang="ja-JP" alt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1583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TB</a:t>
                      </a:r>
                      <a:r>
                        <a:rPr lang="ja-JP" alt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抗原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&lt;0.05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02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NE</a:t>
                      </a:r>
                      <a:endParaRPr lang="ja-JP" alt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76.6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9.8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IgG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2799.9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MITOGEN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0.53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4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Ly</a:t>
                      </a:r>
                      <a:endParaRPr lang="ja-JP" altLang="en-US" sz="1600" b="1" i="0" u="none" strike="noStrike" dirty="0">
                        <a:solidFill>
                          <a:srgbClr val="00B0F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14.5</a:t>
                      </a:r>
                      <a:endParaRPr lang="en-US" altLang="ja-JP" sz="1600" b="1" i="0" u="none" strike="noStrike" dirty="0">
                        <a:solidFill>
                          <a:srgbClr val="00B0F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補正</a:t>
                      </a:r>
                      <a:r>
                        <a:rPr lang="en-US" altLang="zh-TW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10.3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IgA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729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NIL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&lt;0.05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5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Mono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4.5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I-P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3.3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IgM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278.3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β-</a:t>
                      </a: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D-</a:t>
                      </a:r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ｸﾞﾙｶﾝ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5.0&gt;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9711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好酸球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4.0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T-Cho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129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CH50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34.6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好塩基球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0.4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TG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38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MMP-3</a:t>
                      </a:r>
                      <a:endParaRPr lang="ja-JP" altLang="en-US" sz="16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&gt;800</a:t>
                      </a:r>
                      <a:r>
                        <a:rPr lang="en-US" altLang="ja-JP" sz="1600" b="1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ja-JP" sz="16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ja-JP" altLang="en-US" sz="16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6300192" y="2132856"/>
            <a:ext cx="2439631" cy="26184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218913" y="4413666"/>
            <a:ext cx="1832931" cy="26184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218913" y="4149080"/>
            <a:ext cx="1832931" cy="26184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218913" y="3887233"/>
            <a:ext cx="1832931" cy="26184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139952" y="5687433"/>
            <a:ext cx="1832931" cy="26184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6697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治療方針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195736" y="2708920"/>
            <a:ext cx="62646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latin typeface="+mn-ea"/>
              </a:rPr>
              <a:t>［問題点］</a:t>
            </a:r>
            <a:endParaRPr kumimoji="1" lang="en-US" altLang="ja-JP" sz="2400" b="1" dirty="0" smtClean="0">
              <a:latin typeface="+mn-ea"/>
            </a:endParaRPr>
          </a:p>
          <a:p>
            <a:r>
              <a:rPr lang="en-US" altLang="ja-JP" sz="2400" b="1" dirty="0" smtClean="0">
                <a:latin typeface="+mn-ea"/>
              </a:rPr>
              <a:t>#1</a:t>
            </a:r>
            <a:r>
              <a:rPr lang="ja-JP" altLang="en-US" sz="2400" b="1" dirty="0" smtClean="0">
                <a:latin typeface="+mn-ea"/>
              </a:rPr>
              <a:t>　高齢</a:t>
            </a:r>
            <a:endParaRPr lang="en-US" altLang="ja-JP" sz="2400" b="1" dirty="0" smtClean="0">
              <a:latin typeface="+mn-ea"/>
            </a:endParaRPr>
          </a:p>
          <a:p>
            <a:r>
              <a:rPr lang="en-US" altLang="ja-JP" sz="2400" b="1" dirty="0" smtClean="0">
                <a:latin typeface="+mn-ea"/>
              </a:rPr>
              <a:t>#2</a:t>
            </a:r>
            <a:r>
              <a:rPr lang="ja-JP" altLang="en-US" sz="2400" b="1" dirty="0" smtClean="0">
                <a:latin typeface="+mn-ea"/>
              </a:rPr>
              <a:t>　高疾患活動性</a:t>
            </a:r>
            <a:endParaRPr lang="en-US" altLang="ja-JP" sz="2400" b="1" dirty="0" smtClean="0">
              <a:latin typeface="+mn-ea"/>
            </a:endParaRPr>
          </a:p>
          <a:p>
            <a:r>
              <a:rPr kumimoji="1" lang="en-US" altLang="ja-JP" sz="2400" b="1" dirty="0" smtClean="0">
                <a:latin typeface="+mn-ea"/>
              </a:rPr>
              <a:t>#3</a:t>
            </a:r>
            <a:r>
              <a:rPr kumimoji="1" lang="ja-JP" altLang="en-US" sz="2400" b="1" dirty="0" smtClean="0">
                <a:latin typeface="+mn-ea"/>
              </a:rPr>
              <a:t>　腎機能障害</a:t>
            </a:r>
            <a:endParaRPr lang="en-US" altLang="ja-JP" sz="2400" b="1" dirty="0">
              <a:latin typeface="+mn-ea"/>
            </a:endParaRPr>
          </a:p>
          <a:p>
            <a:r>
              <a:rPr lang="en-US" altLang="ja-JP" sz="2400" b="1" dirty="0" smtClean="0">
                <a:latin typeface="+mn-ea"/>
              </a:rPr>
              <a:t>#4</a:t>
            </a:r>
            <a:r>
              <a:rPr lang="ja-JP" altLang="en-US" sz="2400" b="1" dirty="0" smtClean="0">
                <a:latin typeface="+mn-ea"/>
              </a:rPr>
              <a:t>　</a:t>
            </a:r>
            <a:r>
              <a:rPr lang="en-US" altLang="ja-JP" sz="2400" b="1" dirty="0" smtClean="0">
                <a:latin typeface="+mn-ea"/>
              </a:rPr>
              <a:t>B</a:t>
            </a:r>
            <a:r>
              <a:rPr lang="ja-JP" altLang="en-US" sz="2400" b="1" dirty="0" smtClean="0">
                <a:latin typeface="+mn-ea"/>
              </a:rPr>
              <a:t>型肝炎既感染</a:t>
            </a:r>
            <a:endParaRPr lang="en-US" altLang="ja-JP" sz="2400" b="1" dirty="0" smtClean="0">
              <a:latin typeface="+mn-ea"/>
            </a:endParaRPr>
          </a:p>
          <a:p>
            <a:r>
              <a:rPr kumimoji="1" lang="en-US" altLang="ja-JP" sz="2400" b="1" dirty="0" smtClean="0">
                <a:latin typeface="+mn-ea"/>
              </a:rPr>
              <a:t>#5</a:t>
            </a:r>
            <a:r>
              <a:rPr kumimoji="1" lang="ja-JP" altLang="en-US" sz="2400" b="1" dirty="0" smtClean="0">
                <a:latin typeface="+mn-ea"/>
              </a:rPr>
              <a:t>　年齢からすると結核も否定出来ず</a:t>
            </a:r>
            <a:r>
              <a:rPr kumimoji="1" lang="en-US" altLang="ja-JP" sz="2400" b="1" dirty="0" smtClean="0">
                <a:latin typeface="+mn-ea"/>
              </a:rPr>
              <a:t>.</a:t>
            </a:r>
            <a:endParaRPr kumimoji="1" lang="ja-JP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08161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コンテンツ プレースホルダー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1358221"/>
              </p:ext>
            </p:extLst>
          </p:nvPr>
        </p:nvGraphicFramePr>
        <p:xfrm>
          <a:off x="102030" y="1550099"/>
          <a:ext cx="8972601" cy="475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601"/>
                <a:gridCol w="1020619"/>
                <a:gridCol w="1177638"/>
                <a:gridCol w="942110"/>
                <a:gridCol w="1020619"/>
                <a:gridCol w="1099128"/>
                <a:gridCol w="1491674"/>
                <a:gridCol w="1357212"/>
              </a:tblGrid>
              <a:tr h="216024">
                <a:tc>
                  <a:txBody>
                    <a:bodyPr/>
                    <a:lstStyle/>
                    <a:p>
                      <a:pPr algn="ctr"/>
                      <a:endParaRPr kumimoji="1" lang="ja-JP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WBC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6.4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TP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7.7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AST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抗核抗体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2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RBC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2.59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err="1" smtClean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Alb</a:t>
                      </a:r>
                      <a:endParaRPr lang="ja-JP" altLang="en-US" sz="1600" b="1" i="0" u="none" strike="noStrike" dirty="0">
                        <a:solidFill>
                          <a:srgbClr val="00B0F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2.4</a:t>
                      </a:r>
                      <a:endParaRPr lang="en-US" altLang="ja-JP" sz="1600" b="1" i="0" u="none" strike="noStrike" dirty="0">
                        <a:solidFill>
                          <a:srgbClr val="00B0F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ALT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抗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CCP</a:t>
                      </a:r>
                      <a:r>
                        <a:rPr lang="ja-JP" altLang="en-US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抗体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1350</a:t>
                      </a:r>
                      <a:endParaRPr lang="ja-JP" alt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53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err="1" smtClean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Hb</a:t>
                      </a:r>
                      <a:endParaRPr lang="ja-JP" altLang="en-US" sz="1600" b="1" i="0" u="none" strike="noStrike" dirty="0">
                        <a:solidFill>
                          <a:srgbClr val="00B0F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7.9</a:t>
                      </a:r>
                      <a:endParaRPr lang="en-US" altLang="ja-JP" sz="1600" b="1" i="0" u="none" strike="noStrike" dirty="0">
                        <a:solidFill>
                          <a:srgbClr val="00B0F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ﾁﾓｰﾙ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21.0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ALP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抗</a:t>
                      </a:r>
                      <a:r>
                        <a:rPr 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SS-A/Ro</a:t>
                      </a:r>
                      <a:r>
                        <a:rPr lang="ja-JP" alt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抗体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ｲﾝｾｲ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4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24.7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T-Bill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LD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HBs</a:t>
                      </a:r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抗原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0.02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MCV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95.1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BUN</a:t>
                      </a:r>
                      <a:endParaRPr lang="ja-JP" alt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30.6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γ-</a:t>
                      </a: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HBs</a:t>
                      </a:r>
                      <a:r>
                        <a:rPr lang="ja-JP" alt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抗体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124.1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747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MCH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30.4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UA</a:t>
                      </a:r>
                      <a:endParaRPr lang="ja-JP" alt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8.7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CK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HBe</a:t>
                      </a:r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抗原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MCHC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32.0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Cre</a:t>
                      </a:r>
                      <a:endParaRPr lang="ja-JP" alt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0.94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AMY</a:t>
                      </a:r>
                      <a:endParaRPr lang="ja-JP" alt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143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HBe</a:t>
                      </a:r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抗体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1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RDW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15.6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eGFR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43</a:t>
                      </a:r>
                      <a:endParaRPr lang="en-US" altLang="ja-JP" sz="1600" b="1" i="0" u="none" strike="noStrike" dirty="0">
                        <a:solidFill>
                          <a:srgbClr val="00B0F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Glc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72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HBc</a:t>
                      </a:r>
                      <a:r>
                        <a:rPr lang="ja-JP" alt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抗体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1.55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2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PLT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329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Na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141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CRP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8.84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HCV</a:t>
                      </a:r>
                      <a:r>
                        <a:rPr lang="ja-JP" alt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抗体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Pct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0.23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ESR</a:t>
                      </a:r>
                      <a:endParaRPr lang="ja-JP" altLang="en-US" sz="16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112</a:t>
                      </a:r>
                      <a:endParaRPr lang="ja-JP" altLang="en-US" sz="16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T-SPOT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ｲﾝｾｲ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71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MPV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7.0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Cl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RF</a:t>
                      </a:r>
                      <a:endParaRPr lang="ja-JP" alt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1583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TB</a:t>
                      </a:r>
                      <a:r>
                        <a:rPr lang="ja-JP" alt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抗原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&lt;0.05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02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NE</a:t>
                      </a:r>
                      <a:endParaRPr lang="ja-JP" alt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76.6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9.8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IgG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2799.9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MITOGEN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0.53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4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Ly</a:t>
                      </a:r>
                      <a:endParaRPr lang="ja-JP" altLang="en-US" sz="1600" b="1" i="0" u="none" strike="noStrike" dirty="0">
                        <a:solidFill>
                          <a:srgbClr val="00B0F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14.5</a:t>
                      </a:r>
                      <a:endParaRPr lang="en-US" altLang="ja-JP" sz="1600" b="1" i="0" u="none" strike="noStrike" dirty="0">
                        <a:solidFill>
                          <a:srgbClr val="00B0F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補正</a:t>
                      </a:r>
                      <a:r>
                        <a:rPr lang="en-US" altLang="zh-TW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10.3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IgA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729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NIL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&lt;0.05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5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Mono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4.5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I-P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3.3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IgM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278.3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β-</a:t>
                      </a: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D-</a:t>
                      </a:r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ｸﾞﾙｶﾝ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5.0&gt;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9711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好酸球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4.0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T-Cho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129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CH50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34.6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好塩基球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0.4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TG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38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　</a:t>
                      </a:r>
                      <a:r>
                        <a:rPr lang="en-US" altLang="ja-JP" sz="16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MMP-3</a:t>
                      </a:r>
                      <a:endParaRPr lang="ja-JP" altLang="en-US" sz="16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&gt;800</a:t>
                      </a:r>
                      <a:r>
                        <a:rPr lang="en-US" altLang="ja-JP" sz="1600" b="1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ja-JP" sz="16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ja-JP" altLang="en-US" sz="16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6" name="直線コネクタ 5"/>
          <p:cNvCxnSpPr/>
          <p:nvPr/>
        </p:nvCxnSpPr>
        <p:spPr>
          <a:xfrm>
            <a:off x="274563" y="2636912"/>
            <a:ext cx="139407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>
            <a:off x="260161" y="4149080"/>
            <a:ext cx="139407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4378644" y="4149080"/>
            <a:ext cx="1533483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4301273" y="5949280"/>
            <a:ext cx="168683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治療方針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85718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治療経過</a:t>
            </a:r>
            <a:endParaRPr kumimoji="1" lang="ja-JP" altLang="en-US" dirty="0"/>
          </a:p>
        </p:txBody>
      </p:sp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2521018"/>
              </p:ext>
            </p:extLst>
          </p:nvPr>
        </p:nvGraphicFramePr>
        <p:xfrm>
          <a:off x="110951" y="2015699"/>
          <a:ext cx="8964488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107504" y="162880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>
                <a:solidFill>
                  <a:srgbClr val="FF0000"/>
                </a:solidFill>
              </a:rPr>
              <a:t>Hb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7504" y="197954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CRP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244408" y="176352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rgbClr val="FFFF00"/>
                </a:solidFill>
              </a:rPr>
              <a:t>PLT</a:t>
            </a:r>
            <a:endParaRPr kumimoji="1" lang="ja-JP" altLang="en-US" b="1" dirty="0">
              <a:solidFill>
                <a:srgbClr val="FFFF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691680" y="1556792"/>
            <a:ext cx="5688632" cy="36004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抗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IL-</a:t>
            </a:r>
            <a:r>
              <a:rPr lang="ja-JP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６抗体製剤投与</a:t>
            </a:r>
            <a:endParaRPr kumimoji="1" lang="ja-JP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475656" y="6112127"/>
            <a:ext cx="554462" cy="33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</a:t>
            </a:r>
            <a:r>
              <a:rPr kumimoji="1" lang="ja-JP" altLang="en-US" dirty="0" smtClean="0"/>
              <a:t>週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123728" y="6093296"/>
            <a:ext cx="55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4</a:t>
            </a:r>
            <a:r>
              <a:rPr kumimoji="1" lang="ja-JP" altLang="en-US" dirty="0" smtClean="0"/>
              <a:t>週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29955" y="6112127"/>
            <a:ext cx="737989" cy="33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12</a:t>
            </a:r>
            <a:r>
              <a:rPr kumimoji="1" lang="ja-JP" altLang="en-US" dirty="0" smtClean="0"/>
              <a:t>週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257330" y="6093296"/>
            <a:ext cx="73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24</a:t>
            </a:r>
            <a:r>
              <a:rPr kumimoji="1" lang="ja-JP" altLang="en-US" dirty="0" smtClean="0"/>
              <a:t>週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164288" y="6093296"/>
            <a:ext cx="73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36</a:t>
            </a:r>
            <a:r>
              <a:rPr lang="ja-JP" altLang="en-US" dirty="0" smtClean="0"/>
              <a:t>週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75479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治療経過　その２</a:t>
            </a:r>
            <a:endParaRPr kumimoji="1" lang="ja-JP" altLang="en-US" dirty="0"/>
          </a:p>
        </p:txBody>
      </p:sp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2847186"/>
              </p:ext>
            </p:extLst>
          </p:nvPr>
        </p:nvGraphicFramePr>
        <p:xfrm>
          <a:off x="539552" y="2276872"/>
          <a:ext cx="8208912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315398" y="1585809"/>
            <a:ext cx="101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>
                <a:solidFill>
                  <a:srgbClr val="FF0000"/>
                </a:solidFill>
              </a:rPr>
              <a:t>ESR/10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1471" y="195748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rgbClr val="FFC000"/>
                </a:solidFill>
              </a:rPr>
              <a:t>DAS</a:t>
            </a:r>
            <a:endParaRPr kumimoji="1" lang="ja-JP" altLang="en-US" b="1" dirty="0">
              <a:solidFill>
                <a:srgbClr val="FFC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876238" y="1580238"/>
            <a:ext cx="101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rgbClr val="00B050"/>
                </a:solidFill>
              </a:rPr>
              <a:t>MMP-3</a:t>
            </a:r>
            <a:endParaRPr kumimoji="1" lang="ja-JP" altLang="en-US" b="1" dirty="0">
              <a:solidFill>
                <a:srgbClr val="00B05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952311" y="1951911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/>
              <a:t>RF</a:t>
            </a:r>
            <a:endParaRPr kumimoji="1" lang="ja-JP" altLang="en-US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547664" y="249289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</a:rPr>
              <a:t>110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1554865" y="1556792"/>
            <a:ext cx="6257495" cy="36004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抗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IL-</a:t>
            </a:r>
            <a:r>
              <a:rPr lang="ja-JP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６抗体製剤投与</a:t>
            </a:r>
            <a:endParaRPr kumimoji="1" lang="ja-JP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475656" y="6040119"/>
            <a:ext cx="554462" cy="33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</a:t>
            </a:r>
            <a:r>
              <a:rPr kumimoji="1" lang="ja-JP" altLang="en-US" dirty="0" smtClean="0"/>
              <a:t>週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123728" y="6021288"/>
            <a:ext cx="55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4</a:t>
            </a:r>
            <a:r>
              <a:rPr kumimoji="1" lang="ja-JP" altLang="en-US" dirty="0" smtClean="0"/>
              <a:t>週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329955" y="6040119"/>
            <a:ext cx="737989" cy="33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12</a:t>
            </a:r>
            <a:r>
              <a:rPr kumimoji="1" lang="ja-JP" altLang="en-US" dirty="0" smtClean="0"/>
              <a:t>週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257330" y="6021288"/>
            <a:ext cx="73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24</a:t>
            </a:r>
            <a:r>
              <a:rPr kumimoji="1" lang="ja-JP" altLang="en-US" dirty="0" smtClean="0"/>
              <a:t>週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164288" y="6021288"/>
            <a:ext cx="73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36</a:t>
            </a:r>
            <a:r>
              <a:rPr lang="ja-JP" altLang="en-US" dirty="0" smtClean="0"/>
              <a:t>週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61532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64</a:t>
            </a:r>
            <a:r>
              <a:rPr kumimoji="1" lang="ja-JP" altLang="en-US" dirty="0" smtClean="0"/>
              <a:t>歳女性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15616" y="1475492"/>
            <a:ext cx="691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latin typeface="+mn-ea"/>
              </a:rPr>
              <a:t>Steinblocker</a:t>
            </a:r>
            <a:r>
              <a:rPr lang="ja-JP" altLang="en-US" sz="2400" b="1" dirty="0">
                <a:latin typeface="+mn-ea"/>
              </a:rPr>
              <a:t>分</a:t>
            </a:r>
            <a:r>
              <a:rPr lang="ja-JP" altLang="en-US" sz="2400" b="1" dirty="0" smtClean="0">
                <a:latin typeface="+mn-ea"/>
              </a:rPr>
              <a:t>類　</a:t>
            </a:r>
            <a:r>
              <a:rPr lang="en-US" altLang="ja-JP" sz="2400" b="1" dirty="0" smtClean="0">
                <a:latin typeface="+mn-ea"/>
              </a:rPr>
              <a:t>StageIV</a:t>
            </a:r>
            <a:r>
              <a:rPr lang="ja-JP" altLang="en-US" sz="2400" b="1" dirty="0" smtClean="0">
                <a:latin typeface="+mn-ea"/>
              </a:rPr>
              <a:t>　</a:t>
            </a:r>
            <a:r>
              <a:rPr lang="en-US" altLang="ja-JP" sz="2400" b="1" dirty="0" smtClean="0">
                <a:latin typeface="+mn-ea"/>
              </a:rPr>
              <a:t>ClassII</a:t>
            </a:r>
          </a:p>
          <a:p>
            <a:pPr algn="ctr"/>
            <a:r>
              <a:rPr lang="ja-JP" altLang="en-US" sz="2400" dirty="0"/>
              <a:t>　</a:t>
            </a:r>
            <a:r>
              <a:rPr lang="en-US" altLang="ja-JP" sz="2400" dirty="0"/>
              <a:t>54</a:t>
            </a:r>
            <a:r>
              <a:rPr lang="ja-JP" altLang="en-US" sz="2400" dirty="0"/>
              <a:t>歳時　発症　関節リウマチ</a:t>
            </a:r>
            <a:endParaRPr kumimoji="1" lang="ja-JP" altLang="en-US" sz="2400" b="1" dirty="0">
              <a:latin typeface="+mn-ea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1560" y="3284984"/>
            <a:ext cx="80780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［現病歴］</a:t>
            </a:r>
            <a:endParaRPr kumimoji="1" lang="en-US" altLang="ja-JP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　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8</a:t>
            </a:r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年前より　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SASP1000mg</a:t>
            </a:r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　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PSL5mg</a:t>
            </a:r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にて加療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　</a:t>
            </a:r>
            <a:r>
              <a:rPr kumimoji="1"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kumimoji="1"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年前より　</a:t>
            </a:r>
            <a:r>
              <a:rPr kumimoji="1"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MTX</a:t>
            </a:r>
            <a:r>
              <a:rPr kumimoji="1"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を追加し　</a:t>
            </a:r>
            <a:r>
              <a:rPr kumimoji="1"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MTX16mg/w</a:t>
            </a:r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　</a:t>
            </a:r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にて加療中であった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endParaRPr lang="en-US" altLang="ja-JP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　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MTX16mg</a:t>
            </a:r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投与にて低疾患活動性を維持していたが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,2</a:t>
            </a:r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ヶ月前より症状増悪のため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</a:t>
            </a:r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　</a:t>
            </a:r>
            <a:r>
              <a:rPr lang="ja-JP" alt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生物学的製剤投与</a:t>
            </a:r>
            <a:r>
              <a:rPr lang="ja-JP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を開始した</a:t>
            </a:r>
            <a:r>
              <a:rPr lang="en-US" altLang="ja-JP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</a:p>
          <a:p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　</a:t>
            </a:r>
            <a:endParaRPr kumimoji="1" lang="en-US" altLang="ja-JP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33488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急性増</a:t>
            </a:r>
            <a:r>
              <a:rPr lang="ja-JP" altLang="en-US" dirty="0" smtClean="0"/>
              <a:t>悪時の採血結果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4916013"/>
              </p:ext>
            </p:extLst>
          </p:nvPr>
        </p:nvGraphicFramePr>
        <p:xfrm>
          <a:off x="102030" y="1550099"/>
          <a:ext cx="8972601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601"/>
                <a:gridCol w="1020619"/>
                <a:gridCol w="1177638"/>
                <a:gridCol w="942110"/>
                <a:gridCol w="1020619"/>
                <a:gridCol w="1099128"/>
                <a:gridCol w="1491674"/>
                <a:gridCol w="1357212"/>
              </a:tblGrid>
              <a:tr h="216024">
                <a:tc>
                  <a:txBody>
                    <a:bodyPr/>
                    <a:lstStyle/>
                    <a:p>
                      <a:pPr algn="ctr"/>
                      <a:endParaRPr kumimoji="1" lang="ja-JP" altLang="en-US" sz="1600" b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b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b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b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b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b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b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b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WBC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6.5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TP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7.7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AST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抗核抗体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2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RBC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4.13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err="1" smtClean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Alb</a:t>
                      </a:r>
                      <a:endParaRPr lang="ja-JP" altLang="en-US" sz="1600" b="1" i="0" u="none" strike="noStrike" dirty="0">
                        <a:solidFill>
                          <a:srgbClr val="00B0F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3.5</a:t>
                      </a:r>
                      <a:endParaRPr lang="en-US" altLang="ja-JP" sz="1600" b="1" i="0" u="none" strike="noStrike" dirty="0">
                        <a:solidFill>
                          <a:srgbClr val="00B0F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ALT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抗</a:t>
                      </a: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SS-A/Ro</a:t>
                      </a:r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抗体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ｲﾝｾｲ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53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err="1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Hb</a:t>
                      </a:r>
                      <a:endParaRPr lang="ja-JP" altLang="en-US" sz="1600" b="1" i="0" u="none" strike="noStrike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12.7</a:t>
                      </a:r>
                      <a:endParaRPr lang="en-US" altLang="ja-JP" sz="1600" b="1" i="0" u="none" strike="noStrike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ﾁﾓｰﾙ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7.1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ALP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295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HBs</a:t>
                      </a:r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抗原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0.02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4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Ht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39.3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T-Bill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0.49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LD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280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HBs</a:t>
                      </a:r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抗体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&lt;10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MCV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95.2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BUN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11.1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γ-</a:t>
                      </a: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14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HBc</a:t>
                      </a:r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抗体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&lt;1.0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747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MCH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30.8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UA</a:t>
                      </a:r>
                      <a:endParaRPr lang="ja-JP" altLang="en-US" sz="1600" b="1" i="0" u="none" strike="noStrike" dirty="0">
                        <a:solidFill>
                          <a:srgbClr val="00B0F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2.2</a:t>
                      </a:r>
                      <a:endParaRPr lang="en-US" altLang="ja-JP" sz="1600" b="1" i="0" u="none" strike="noStrike" dirty="0">
                        <a:solidFill>
                          <a:srgbClr val="00B0F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CK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HCV</a:t>
                      </a:r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抗体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0.1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59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MCHC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32.3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Cre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0.57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AMY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47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T-SPOT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ｲﾝｾｲ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1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RDW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15.4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eGFR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80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Glc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128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TB</a:t>
                      </a:r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抗原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&lt;0.05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2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PLT</a:t>
                      </a:r>
                      <a:endParaRPr lang="ja-JP" altLang="en-US" sz="16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369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Na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141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CRP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9.87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MITOGEN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&gt;8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Pct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0.26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K</a:t>
                      </a:r>
                      <a:endParaRPr lang="ja-JP" altLang="en-US" sz="1600" b="1" i="0" u="none" strike="noStrike" dirty="0">
                        <a:solidFill>
                          <a:srgbClr val="00B0F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3.3</a:t>
                      </a:r>
                      <a:endParaRPr lang="en-US" altLang="ja-JP" sz="1600" b="1" i="0" u="none" strike="noStrike" dirty="0">
                        <a:solidFill>
                          <a:srgbClr val="00B0F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ESR</a:t>
                      </a:r>
                      <a:endParaRPr lang="ja-JP" altLang="en-US" sz="16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54</a:t>
                      </a:r>
                      <a:endParaRPr lang="ja-JP" altLang="en-US" sz="16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NIL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0.05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71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MPV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7.1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Cl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102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RF</a:t>
                      </a:r>
                      <a:endParaRPr lang="ja-JP" altLang="en-US" sz="16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66.1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β-</a:t>
                      </a: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D-</a:t>
                      </a:r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ｸﾞﾙｶﾝ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5.1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02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NE</a:t>
                      </a:r>
                      <a:endParaRPr lang="ja-JP" altLang="en-US" sz="16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75.4</a:t>
                      </a:r>
                      <a:endParaRPr lang="en-US" altLang="ja-JP" sz="1600" b="1" i="0" u="none" strike="noStrik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Ca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9.2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IgG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1547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34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Ly</a:t>
                      </a:r>
                      <a:endParaRPr lang="ja-JP" altLang="en-US" sz="1600" b="1" i="0" u="none" strike="noStrike" dirty="0">
                        <a:solidFill>
                          <a:srgbClr val="00B0F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17.9</a:t>
                      </a:r>
                      <a:endParaRPr lang="en-US" altLang="ja-JP" sz="1600" b="1" i="0" u="none" strike="noStrike" dirty="0">
                        <a:solidFill>
                          <a:srgbClr val="00B0F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補正</a:t>
                      </a:r>
                      <a:r>
                        <a:rPr lang="en-US" altLang="zh-TW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Ca</a:t>
                      </a:r>
                      <a:endParaRPr lang="zh-TW" altLang="en-US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9.8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IgA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321.4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TRACP-5b</a:t>
                      </a:r>
                      <a:endParaRPr lang="ja-JP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657</a:t>
                      </a:r>
                      <a:endParaRPr lang="ja-JP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5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Mono</a:t>
                      </a:r>
                      <a:endParaRPr lang="ja-JP" altLang="en-US" sz="1600" b="1" i="0" u="none" strike="noStrike" dirty="0">
                        <a:solidFill>
                          <a:srgbClr val="00B0F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5.8</a:t>
                      </a:r>
                      <a:endParaRPr lang="en-US" altLang="ja-JP" sz="1600" b="1" i="0" u="none" strike="noStrike" dirty="0">
                        <a:solidFill>
                          <a:srgbClr val="00B0F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I-P</a:t>
                      </a:r>
                      <a:endParaRPr lang="ja-JP" altLang="en-US" sz="1600" b="1" i="0" u="none" strike="noStrike" dirty="0">
                        <a:solidFill>
                          <a:srgbClr val="00B0F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rgbClr val="00B0F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2.4</a:t>
                      </a:r>
                      <a:endParaRPr lang="en-US" altLang="ja-JP" sz="1600" b="1" i="0" u="none" strike="noStrike" dirty="0">
                        <a:solidFill>
                          <a:srgbClr val="00B0F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IgM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161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intactPINP</a:t>
                      </a:r>
                      <a:endParaRPr lang="ja-JP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107</a:t>
                      </a:r>
                      <a:endParaRPr lang="ja-JP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9711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好酸球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0.6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T-Cho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129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CH50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34.6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ucOC</a:t>
                      </a:r>
                      <a:endParaRPr lang="ja-JP" altLang="en-US" sz="16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10.7</a:t>
                      </a:r>
                      <a:endParaRPr lang="ja-JP" altLang="en-US" sz="16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好塩基球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0.2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TG</a:t>
                      </a:r>
                      <a:endParaRPr lang="ja-JP" altLang="en-US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38</a:t>
                      </a:r>
                      <a:endParaRPr lang="en-US" altLang="ja-JP" sz="1600" b="1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　</a:t>
                      </a:r>
                      <a:r>
                        <a:rPr lang="en-US" altLang="ja-JP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MMP-3</a:t>
                      </a:r>
                      <a:endParaRPr lang="ja-JP" altLang="en-US" sz="16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669</a:t>
                      </a:r>
                      <a:endParaRPr lang="ja-JP" altLang="en-US" sz="16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endParaRPr lang="ja-JP" altLang="en-US" sz="1600" b="0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600" b="0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600" b="0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600" b="0" i="0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600" b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600" b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600" b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600" b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6777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 dirty="0"/>
              <a:t>関</a:t>
            </a:r>
            <a:r>
              <a:rPr lang="ja-JP" altLang="en-US" dirty="0" smtClean="0"/>
              <a:t>節リウマチの</a:t>
            </a:r>
            <a:r>
              <a:rPr lang="ja-JP" altLang="en-US" dirty="0"/>
              <a:t>臨</a:t>
            </a:r>
            <a:r>
              <a:rPr lang="ja-JP" altLang="en-US" dirty="0" smtClean="0"/>
              <a:t>床像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771800" y="1556792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症例</a:t>
            </a:r>
            <a:r>
              <a:rPr lang="en-US" altLang="ja-JP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　</a:t>
            </a:r>
            <a:r>
              <a:rPr lang="en-US" altLang="ja-JP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23</a:t>
            </a:r>
            <a:r>
              <a:rPr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歳</a:t>
            </a:r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　女性</a:t>
            </a:r>
            <a:endParaRPr kumimoji="1" lang="ja-JP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37" t="15566" r="23254" b="8386"/>
          <a:stretch/>
        </p:blipFill>
        <p:spPr bwMode="auto">
          <a:xfrm rot="10800000">
            <a:off x="113081" y="2073339"/>
            <a:ext cx="2993582" cy="442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76" t="17847" r="19539" b="6552"/>
          <a:stretch/>
        </p:blipFill>
        <p:spPr bwMode="auto">
          <a:xfrm rot="10800000">
            <a:off x="3225999" y="2073339"/>
            <a:ext cx="2698066" cy="442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3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1" r="14243" b="35269"/>
          <a:stretch/>
        </p:blipFill>
        <p:spPr bwMode="auto">
          <a:xfrm rot="10800000">
            <a:off x="6117809" y="2049828"/>
            <a:ext cx="2912264" cy="4449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線コネクタ 13"/>
          <p:cNvCxnSpPr/>
          <p:nvPr/>
        </p:nvCxnSpPr>
        <p:spPr>
          <a:xfrm flipV="1">
            <a:off x="1144905" y="4316730"/>
            <a:ext cx="1363980" cy="133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1144905" y="4330065"/>
            <a:ext cx="598170" cy="7600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 flipV="1">
            <a:off x="1735455" y="4314826"/>
            <a:ext cx="773430" cy="7734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グループ化 18"/>
          <p:cNvGrpSpPr/>
          <p:nvPr/>
        </p:nvGrpSpPr>
        <p:grpSpPr>
          <a:xfrm>
            <a:off x="755576" y="6444044"/>
            <a:ext cx="7848872" cy="369332"/>
            <a:chOff x="755576" y="6444044"/>
            <a:chExt cx="7848872" cy="369332"/>
          </a:xfrm>
        </p:grpSpPr>
        <p:sp>
          <p:nvSpPr>
            <p:cNvPr id="20" name="テキスト ボックス 19"/>
            <p:cNvSpPr txBox="1"/>
            <p:nvPr/>
          </p:nvSpPr>
          <p:spPr>
            <a:xfrm>
              <a:off x="755576" y="6444044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/>
                <a:t>２３歳　</a:t>
              </a:r>
              <a:r>
                <a:rPr kumimoji="1" lang="en-US" altLang="ja-JP" dirty="0" smtClean="0"/>
                <a:t>1</a:t>
              </a:r>
              <a:r>
                <a:rPr kumimoji="1" lang="ja-JP" altLang="en-US" dirty="0" smtClean="0"/>
                <a:t>ヵ月</a:t>
              </a:r>
              <a:endParaRPr kumimoji="1" lang="ja-JP" altLang="en-US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3851920" y="6444044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２３</a:t>
              </a:r>
              <a:r>
                <a:rPr kumimoji="1" lang="ja-JP" altLang="en-US" dirty="0" smtClean="0"/>
                <a:t>歳　</a:t>
              </a:r>
              <a:r>
                <a:rPr lang="en-US" altLang="ja-JP" dirty="0"/>
                <a:t>5</a:t>
              </a:r>
              <a:r>
                <a:rPr kumimoji="1" lang="ja-JP" altLang="en-US" dirty="0" smtClean="0"/>
                <a:t>ヵ月</a:t>
              </a:r>
              <a:endParaRPr kumimoji="1" lang="ja-JP" altLang="en-US" dirty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6804248" y="6444044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２５</a:t>
              </a:r>
              <a:r>
                <a:rPr kumimoji="1" lang="ja-JP" altLang="en-US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歳　</a:t>
              </a:r>
              <a:r>
                <a:rPr lang="en-US" altLang="ja-JP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5</a:t>
              </a:r>
              <a:r>
                <a:rPr kumimoji="1" lang="ja-JP" altLang="en-US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ヵ月</a:t>
              </a:r>
              <a:endParaRPr kumimoji="1" lang="ja-JP" alt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42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生物学的製剤の選択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267744" y="1844824"/>
            <a:ext cx="51125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latin typeface="+mn-ea"/>
              </a:rPr>
              <a:t>［条件］</a:t>
            </a:r>
            <a:endParaRPr kumimoji="1" lang="en-US" altLang="ja-JP" sz="2400" b="1" dirty="0" smtClean="0">
              <a:latin typeface="+mn-ea"/>
            </a:endParaRPr>
          </a:p>
          <a:p>
            <a:r>
              <a:rPr lang="ja-JP" altLang="en-US" sz="2400" b="1" dirty="0">
                <a:latin typeface="+mn-ea"/>
              </a:rPr>
              <a:t>　</a:t>
            </a:r>
            <a:r>
              <a:rPr lang="en-US" altLang="ja-JP" sz="2400" b="1" dirty="0">
                <a:latin typeface="+mn-ea"/>
              </a:rPr>
              <a:t>#</a:t>
            </a:r>
            <a:r>
              <a:rPr lang="en-US" altLang="ja-JP" sz="2400" b="1" dirty="0" smtClean="0">
                <a:latin typeface="+mn-ea"/>
              </a:rPr>
              <a:t>1</a:t>
            </a:r>
            <a:r>
              <a:rPr lang="ja-JP" altLang="en-US" sz="2400" b="1" dirty="0" smtClean="0">
                <a:latin typeface="+mn-ea"/>
              </a:rPr>
              <a:t>　</a:t>
            </a:r>
            <a:r>
              <a:rPr lang="en-US" altLang="ja-JP" sz="2400" b="1" dirty="0" smtClean="0">
                <a:latin typeface="+mn-ea"/>
              </a:rPr>
              <a:t>64</a:t>
            </a:r>
            <a:r>
              <a:rPr lang="ja-JP" altLang="en-US" sz="2400" b="1" dirty="0" smtClean="0">
                <a:latin typeface="+mn-ea"/>
              </a:rPr>
              <a:t>歳</a:t>
            </a:r>
            <a:endParaRPr lang="en-US" altLang="ja-JP" sz="2400" b="1" dirty="0" smtClean="0">
              <a:latin typeface="+mn-ea"/>
            </a:endParaRPr>
          </a:p>
          <a:p>
            <a:r>
              <a:rPr kumimoji="1" lang="ja-JP" altLang="en-US" sz="2400" b="1" dirty="0">
                <a:latin typeface="+mn-ea"/>
              </a:rPr>
              <a:t>　</a:t>
            </a:r>
            <a:r>
              <a:rPr kumimoji="1" lang="en-US" altLang="ja-JP" sz="2400" b="1" dirty="0" smtClean="0">
                <a:latin typeface="+mn-ea"/>
              </a:rPr>
              <a:t>#2</a:t>
            </a:r>
            <a:r>
              <a:rPr kumimoji="1" lang="ja-JP" altLang="en-US" sz="2400" b="1" dirty="0" smtClean="0">
                <a:latin typeface="+mn-ea"/>
              </a:rPr>
              <a:t>　</a:t>
            </a:r>
            <a:r>
              <a:rPr kumimoji="1" lang="en-US" altLang="ja-JP" sz="2400" b="1" dirty="0" smtClean="0">
                <a:latin typeface="+mn-ea"/>
              </a:rPr>
              <a:t>MTX 16mg </a:t>
            </a:r>
            <a:r>
              <a:rPr lang="ja-JP" altLang="en-US" sz="2400" b="1" dirty="0">
                <a:latin typeface="+mn-ea"/>
              </a:rPr>
              <a:t>内</a:t>
            </a:r>
            <a:r>
              <a:rPr lang="ja-JP" altLang="en-US" sz="2400" b="1" dirty="0" smtClean="0">
                <a:latin typeface="+mn-ea"/>
              </a:rPr>
              <a:t>服中</a:t>
            </a:r>
            <a:endParaRPr lang="en-US" altLang="ja-JP" sz="2400" b="1" dirty="0" smtClean="0">
              <a:latin typeface="+mn-ea"/>
            </a:endParaRPr>
          </a:p>
          <a:p>
            <a:r>
              <a:rPr kumimoji="1" lang="ja-JP" altLang="en-US" sz="2400" b="1" dirty="0">
                <a:latin typeface="+mn-ea"/>
              </a:rPr>
              <a:t>　</a:t>
            </a:r>
            <a:r>
              <a:rPr kumimoji="1" lang="en-US" altLang="ja-JP" sz="2400" b="1" dirty="0" smtClean="0">
                <a:latin typeface="+mn-ea"/>
              </a:rPr>
              <a:t>#3</a:t>
            </a:r>
            <a:r>
              <a:rPr kumimoji="1" lang="ja-JP" altLang="en-US" sz="2400" b="1" dirty="0" smtClean="0">
                <a:latin typeface="+mn-ea"/>
              </a:rPr>
              <a:t>　結核の既往なし　</a:t>
            </a:r>
            <a:r>
              <a:rPr kumimoji="1" lang="ja-JP" altLang="en-US" sz="2400" b="1" dirty="0">
                <a:latin typeface="+mn-ea"/>
              </a:rPr>
              <a:t>　</a:t>
            </a:r>
          </a:p>
        </p:txBody>
      </p:sp>
      <p:sp>
        <p:nvSpPr>
          <p:cNvPr id="6" name="下矢印 5"/>
          <p:cNvSpPr/>
          <p:nvPr/>
        </p:nvSpPr>
        <p:spPr>
          <a:xfrm>
            <a:off x="3419872" y="3501008"/>
            <a:ext cx="1368152" cy="10081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547664" y="4653136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>
                <a:solidFill>
                  <a:srgbClr val="FFFF00"/>
                </a:solidFill>
                <a:latin typeface="+mn-ea"/>
              </a:rPr>
              <a:t>　</a:t>
            </a:r>
            <a:r>
              <a:rPr lang="ja-JP" altLang="en-US" sz="2800" b="1" dirty="0" smtClean="0">
                <a:solidFill>
                  <a:srgbClr val="FFFF00"/>
                </a:solidFill>
                <a:latin typeface="+mn-ea"/>
              </a:rPr>
              <a:t>抗</a:t>
            </a:r>
            <a:r>
              <a:rPr lang="en-US" altLang="ja-JP" sz="2800" b="1" dirty="0" smtClean="0">
                <a:solidFill>
                  <a:srgbClr val="FFFF00"/>
                </a:solidFill>
                <a:latin typeface="+mn-ea"/>
              </a:rPr>
              <a:t>TNF-α</a:t>
            </a:r>
            <a:r>
              <a:rPr lang="ja-JP" altLang="en-US" sz="2800" b="1" dirty="0" smtClean="0">
                <a:solidFill>
                  <a:srgbClr val="FFFF00"/>
                </a:solidFill>
                <a:latin typeface="+mn-ea"/>
              </a:rPr>
              <a:t>阻害薬を選択</a:t>
            </a:r>
            <a:r>
              <a:rPr kumimoji="1" lang="ja-JP" altLang="en-US" sz="2800" b="1" dirty="0">
                <a:solidFill>
                  <a:srgbClr val="FFFF00"/>
                </a:solidFill>
                <a:latin typeface="+mn-ea"/>
              </a:rPr>
              <a:t>　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0" y="5805264"/>
            <a:ext cx="9144000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/>
              <a:t>MTX</a:t>
            </a:r>
            <a:r>
              <a:rPr lang="ja-JP" altLang="en-US" sz="2400" b="1" dirty="0"/>
              <a:t>投</a:t>
            </a:r>
            <a:r>
              <a:rPr lang="ja-JP" altLang="en-US" sz="2400" b="1" dirty="0" smtClean="0"/>
              <a:t>与</a:t>
            </a:r>
            <a:r>
              <a:rPr lang="ja-JP" altLang="en-US" sz="2400" b="1" dirty="0"/>
              <a:t>によ</a:t>
            </a:r>
            <a:r>
              <a:rPr lang="ja-JP" altLang="en-US" sz="2400" b="1" dirty="0" smtClean="0"/>
              <a:t>り　血液内の</a:t>
            </a:r>
            <a:r>
              <a:rPr lang="en-US" altLang="ja-JP" sz="2400" b="1" dirty="0" smtClean="0"/>
              <a:t>IL-6 </a:t>
            </a:r>
            <a:r>
              <a:rPr lang="ja-JP" altLang="en-US" sz="2400" b="1" dirty="0" smtClean="0"/>
              <a:t>は低下するが、</a:t>
            </a:r>
            <a:r>
              <a:rPr lang="en-US" altLang="ja-JP" sz="2400" b="1" dirty="0" smtClean="0"/>
              <a:t>TNF-α</a:t>
            </a:r>
            <a:r>
              <a:rPr lang="ja-JP" altLang="en-US" sz="2400" b="1" dirty="0" smtClean="0"/>
              <a:t>は変化しない</a:t>
            </a:r>
            <a:r>
              <a:rPr lang="en-US" altLang="ja-JP" sz="2400" b="1" dirty="0" smtClean="0"/>
              <a:t>.</a:t>
            </a:r>
            <a:endParaRPr kumimoji="1" lang="ja-JP" altLang="en-US" sz="24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177073" y="6309320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2013</a:t>
            </a:r>
            <a:r>
              <a:rPr kumimoji="1" lang="ja-JP" altLang="en-US" b="1" dirty="0" smtClean="0"/>
              <a:t>年　竹内ら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5882848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治療経過</a:t>
            </a:r>
            <a:endParaRPr kumimoji="1" lang="ja-JP" altLang="en-US" dirty="0"/>
          </a:p>
        </p:txBody>
      </p:sp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8956935"/>
              </p:ext>
            </p:extLst>
          </p:nvPr>
        </p:nvGraphicFramePr>
        <p:xfrm>
          <a:off x="393685" y="1557082"/>
          <a:ext cx="8568952" cy="4968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35496" y="1372416"/>
            <a:ext cx="98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>
                <a:solidFill>
                  <a:srgbClr val="FF0000"/>
                </a:solidFill>
              </a:rPr>
              <a:t>ESR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5496" y="1037198"/>
            <a:ext cx="98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/>
              <a:t>CRP</a:t>
            </a:r>
            <a:endParaRPr kumimoji="1" lang="ja-JP" altLang="en-US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496" y="1741748"/>
            <a:ext cx="98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 smtClean="0">
                <a:solidFill>
                  <a:srgbClr val="FFC000"/>
                </a:solidFill>
              </a:rPr>
              <a:t>DAS28</a:t>
            </a:r>
            <a:endParaRPr kumimoji="1" lang="ja-JP" altLang="en-US" b="1" dirty="0">
              <a:solidFill>
                <a:srgbClr val="FFC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884368" y="147549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MMP-3</a:t>
            </a:r>
            <a:endParaRPr kumimoji="1" lang="ja-JP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71600" y="627692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0</a:t>
            </a:r>
            <a:r>
              <a:rPr kumimoji="1" lang="ja-JP" altLang="en-US" dirty="0" smtClean="0"/>
              <a:t>週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555776" y="627992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4</a:t>
            </a:r>
            <a:r>
              <a:rPr kumimoji="1" lang="ja-JP" altLang="en-US" dirty="0" smtClean="0"/>
              <a:t>週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427984" y="6277491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/>
              <a:t>8</a:t>
            </a:r>
            <a:r>
              <a:rPr kumimoji="1" lang="ja-JP" altLang="en-US" dirty="0" smtClean="0"/>
              <a:t>週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308304" y="627992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16</a:t>
            </a:r>
            <a:r>
              <a:rPr kumimoji="1" lang="ja-JP" altLang="en-US" dirty="0" smtClean="0"/>
              <a:t>週</a:t>
            </a:r>
            <a:endParaRPr kumimoji="1" lang="ja-JP" altLang="en-US" dirty="0"/>
          </a:p>
        </p:txBody>
      </p:sp>
      <p:sp>
        <p:nvSpPr>
          <p:cNvPr id="13" name="二等辺三角形 12"/>
          <p:cNvSpPr/>
          <p:nvPr/>
        </p:nvSpPr>
        <p:spPr>
          <a:xfrm rot="10800000">
            <a:off x="1278183" y="1595281"/>
            <a:ext cx="176668" cy="501472"/>
          </a:xfrm>
          <a:prstGeom prst="triangl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/>
          <p:cNvSpPr/>
          <p:nvPr/>
        </p:nvSpPr>
        <p:spPr>
          <a:xfrm rot="10800000">
            <a:off x="1963387" y="1595281"/>
            <a:ext cx="176668" cy="501472"/>
          </a:xfrm>
          <a:prstGeom prst="triangl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14"/>
          <p:cNvSpPr/>
          <p:nvPr/>
        </p:nvSpPr>
        <p:spPr>
          <a:xfrm rot="10800000">
            <a:off x="2648590" y="1595281"/>
            <a:ext cx="176668" cy="501472"/>
          </a:xfrm>
          <a:prstGeom prst="triangl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15"/>
          <p:cNvSpPr/>
          <p:nvPr/>
        </p:nvSpPr>
        <p:spPr>
          <a:xfrm rot="10800000">
            <a:off x="4952846" y="1607005"/>
            <a:ext cx="176668" cy="501472"/>
          </a:xfrm>
          <a:prstGeom prst="triangl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071638" y="1185029"/>
            <a:ext cx="2571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FF00"/>
                </a:solidFill>
              </a:rPr>
              <a:t>抗</a:t>
            </a:r>
            <a:r>
              <a:rPr kumimoji="1" lang="en-US" altLang="ja-JP" sz="2400" b="1" dirty="0" smtClean="0">
                <a:solidFill>
                  <a:srgbClr val="FFFF00"/>
                </a:solidFill>
              </a:rPr>
              <a:t>TNF</a:t>
            </a:r>
            <a:r>
              <a:rPr kumimoji="1" lang="ja-JP" altLang="en-US" sz="2400" b="1" dirty="0" smtClean="0">
                <a:solidFill>
                  <a:srgbClr val="FFFF00"/>
                </a:solidFill>
              </a:rPr>
              <a:t>抗体製剤</a:t>
            </a:r>
            <a:endParaRPr kumimoji="1" lang="ja-JP" alt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0741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MTX</a:t>
            </a:r>
            <a:r>
              <a:rPr lang="ja-JP" altLang="en-US" dirty="0" smtClean="0"/>
              <a:t>著効例</a:t>
            </a:r>
            <a:endParaRPr kumimoji="1" lang="ja-JP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03" y="2924944"/>
            <a:ext cx="4304805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 flipH="1">
            <a:off x="854276" y="389071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 flipH="1">
            <a:off x="1061761" y="388308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flipH="1">
            <a:off x="1275307" y="386104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flipH="1">
            <a:off x="638252" y="3840739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flipH="1">
            <a:off x="688226" y="3602681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 flipH="1">
            <a:off x="873677" y="360084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 flipH="1">
            <a:off x="1071983" y="360084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 flipH="1">
            <a:off x="1237238" y="358982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 flipH="1">
            <a:off x="1501646" y="360084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 flipH="1">
            <a:off x="3086524" y="359505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 flipH="1">
            <a:off x="3349094" y="3600161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 flipH="1">
            <a:off x="3536383" y="3604229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 flipH="1">
            <a:off x="3721834" y="3602391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 flipH="1">
            <a:off x="3907285" y="361157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 flipH="1">
            <a:off x="3949515" y="3841089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 flipH="1">
            <a:off x="3738354" y="387230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 flipH="1">
            <a:off x="3529031" y="385175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 flipH="1">
            <a:off x="3302548" y="3850031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 flipH="1">
            <a:off x="2859483" y="446505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 flipH="1">
            <a:off x="1707355" y="4466777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 flipH="1">
            <a:off x="1901345" y="4088089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 flipH="1">
            <a:off x="2671399" y="408981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FF0000"/>
                </a:solidFill>
              </a:rPr>
              <a:t>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 flipH="1">
            <a:off x="1707355" y="446873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×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 flipH="1">
            <a:off x="2859483" y="447779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×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 flipH="1">
            <a:off x="2671399" y="408981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×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 flipH="1">
            <a:off x="1901345" y="4078797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×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 flipH="1">
            <a:off x="1995387" y="3517931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×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 flipH="1">
            <a:off x="2610408" y="349171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×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 flipH="1">
            <a:off x="3330488" y="359505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×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 flipH="1">
            <a:off x="3537973" y="359505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×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 flipH="1">
            <a:off x="3723579" y="3602681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×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 flipH="1">
            <a:off x="3906552" y="359505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×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 flipH="1">
            <a:off x="3948782" y="382972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×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 flipH="1">
            <a:off x="3745613" y="387195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×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 flipH="1">
            <a:off x="3529589" y="386104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×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 flipH="1">
            <a:off x="3302548" y="386104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×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 flipH="1">
            <a:off x="1253273" y="359505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×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 flipH="1">
            <a:off x="1076206" y="359505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×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 flipH="1">
            <a:off x="882216" y="359505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×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 flipH="1">
            <a:off x="1056650" y="388308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×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 flipH="1">
            <a:off x="1275307" y="386104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×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 flipH="1">
            <a:off x="854276" y="388308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×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 flipH="1">
            <a:off x="627235" y="383901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×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 flipH="1">
            <a:off x="2139403" y="536392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×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 flipH="1">
            <a:off x="2455375" y="537321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×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0" name="表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037716"/>
              </p:ext>
            </p:extLst>
          </p:nvPr>
        </p:nvGraphicFramePr>
        <p:xfrm>
          <a:off x="5220072" y="3429000"/>
          <a:ext cx="352839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196"/>
                <a:gridCol w="1764196"/>
              </a:tblGrid>
              <a:tr h="410114">
                <a:tc>
                  <a:txBody>
                    <a:bodyPr/>
                    <a:lstStyle/>
                    <a:p>
                      <a:r>
                        <a:rPr kumimoji="1" lang="en-US" altLang="ja-JP" sz="2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VAS</a:t>
                      </a:r>
                      <a:endParaRPr kumimoji="1" lang="ja-JP" altLang="en-US" sz="2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0114">
                <a:tc>
                  <a:txBody>
                    <a:bodyPr/>
                    <a:lstStyle/>
                    <a:p>
                      <a:r>
                        <a:rPr kumimoji="1" lang="en-US" altLang="ja-JP" sz="2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Pain</a:t>
                      </a:r>
                      <a:endParaRPr kumimoji="1" lang="ja-JP" altLang="en-US" sz="2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90</a:t>
                      </a:r>
                      <a:endParaRPr kumimoji="1" lang="ja-JP" altLang="en-US" sz="2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0114">
                <a:tc>
                  <a:txBody>
                    <a:bodyPr/>
                    <a:lstStyle/>
                    <a:p>
                      <a:r>
                        <a:rPr kumimoji="1" lang="en-US" altLang="ja-JP" sz="2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</a:t>
                      </a:r>
                      <a:r>
                        <a:rPr kumimoji="1" lang="ja-JP" altLang="en-US" sz="2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ｔ</a:t>
                      </a:r>
                      <a:endParaRPr kumimoji="1" lang="ja-JP" altLang="en-US" sz="2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90</a:t>
                      </a:r>
                      <a:endParaRPr kumimoji="1" lang="ja-JP" altLang="en-US" sz="2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0114">
                <a:tc>
                  <a:txBody>
                    <a:bodyPr/>
                    <a:lstStyle/>
                    <a:p>
                      <a:r>
                        <a:rPr kumimoji="1" lang="en-US" altLang="ja-JP" sz="2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ESR</a:t>
                      </a:r>
                      <a:endParaRPr kumimoji="1" lang="ja-JP" altLang="en-US" sz="24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50</a:t>
                      </a:r>
                      <a:endParaRPr kumimoji="1" lang="ja-JP" altLang="en-US" sz="24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0114">
                <a:tc>
                  <a:txBody>
                    <a:bodyPr/>
                    <a:lstStyle/>
                    <a:p>
                      <a:endParaRPr kumimoji="1" lang="ja-JP" altLang="en-US" sz="2400" b="1" dirty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altLang="ja-JP" sz="2400" b="1" dirty="0" smtClean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0114">
                <a:tc>
                  <a:txBody>
                    <a:bodyPr/>
                    <a:lstStyle/>
                    <a:p>
                      <a:r>
                        <a:rPr kumimoji="1" lang="en-US" altLang="ja-JP" sz="2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DAS28ESR</a:t>
                      </a:r>
                      <a:endParaRPr kumimoji="1" lang="ja-JP" altLang="en-US" sz="24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7.56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" name="テキスト ボックス 50"/>
          <p:cNvSpPr txBox="1"/>
          <p:nvPr/>
        </p:nvSpPr>
        <p:spPr>
          <a:xfrm>
            <a:off x="1580262" y="1196752"/>
            <a:ext cx="623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/>
              <a:t>48</a:t>
            </a:r>
            <a:r>
              <a:rPr lang="ja-JP" altLang="en-US" b="1" dirty="0" smtClean="0"/>
              <a:t>歳男性</a:t>
            </a:r>
            <a:endParaRPr lang="en-US" altLang="ja-JP" b="1" dirty="0" smtClean="0"/>
          </a:p>
          <a:p>
            <a:pPr algn="ctr"/>
            <a:r>
              <a:rPr kumimoji="1" lang="en-US" altLang="ja-JP" b="1" dirty="0" smtClean="0"/>
              <a:t>Steinblocker</a:t>
            </a:r>
            <a:r>
              <a:rPr kumimoji="1" lang="ja-JP" altLang="en-US" b="1" dirty="0" smtClean="0"/>
              <a:t>分類　</a:t>
            </a:r>
            <a:r>
              <a:rPr kumimoji="1" lang="en-US" altLang="ja-JP" b="1" dirty="0" smtClean="0"/>
              <a:t>StageI</a:t>
            </a:r>
            <a:r>
              <a:rPr kumimoji="1" lang="ja-JP" altLang="en-US" b="1" dirty="0" smtClean="0"/>
              <a:t>　</a:t>
            </a:r>
            <a:r>
              <a:rPr kumimoji="1" lang="en-US" altLang="ja-JP" b="1" dirty="0" smtClean="0"/>
              <a:t>ClassI</a:t>
            </a: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2339752" y="2060848"/>
            <a:ext cx="473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 smtClean="0"/>
              <a:t>［既往歴］　　　　うつ病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41648523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ja-JP" altLang="en-US" dirty="0" smtClean="0"/>
              <a:t>神経学的所見</a:t>
            </a:r>
            <a:endParaRPr kumimoji="1" lang="ja-JP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32856"/>
            <a:ext cx="4680520" cy="4425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コンテンツ プレースホルダー 45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6069912"/>
              </p:ext>
            </p:extLst>
          </p:nvPr>
        </p:nvGraphicFramePr>
        <p:xfrm>
          <a:off x="5364088" y="692696"/>
          <a:ext cx="3600399" cy="606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/>
                <a:gridCol w="792088"/>
                <a:gridCol w="936103"/>
              </a:tblGrid>
              <a:tr h="378871">
                <a:tc>
                  <a:txBody>
                    <a:bodyPr/>
                    <a:lstStyle/>
                    <a:p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右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左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8871">
                <a:tc gridSpan="3">
                  <a:txBody>
                    <a:bodyPr/>
                    <a:lstStyle/>
                    <a:p>
                      <a:r>
                        <a:rPr kumimoji="1" lang="en-US" altLang="ja-JP" sz="20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PalmalCompPain</a:t>
                      </a:r>
                      <a:r>
                        <a:rPr kumimoji="1" lang="ja-JP" altLang="en-US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　　　　</a:t>
                      </a:r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88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PVM</a:t>
                      </a:r>
                      <a:r>
                        <a:rPr kumimoji="1" lang="ja-JP" altLang="en-US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　</a:t>
                      </a:r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tender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88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Vallex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＋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88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SLR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40°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88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FNStest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887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>
                          <a:solidFill>
                            <a:srgbClr val="00CC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Reflex</a:t>
                      </a:r>
                      <a:endParaRPr kumimoji="1" lang="ja-JP" altLang="en-US" sz="2400" b="1" dirty="0">
                        <a:solidFill>
                          <a:srgbClr val="00CC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88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PTR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88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ATR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887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b="1" dirty="0" smtClean="0">
                          <a:solidFill>
                            <a:srgbClr val="00CC00"/>
                          </a:solidFill>
                          <a:latin typeface="+mn-ea"/>
                          <a:ea typeface="+mn-ea"/>
                        </a:rPr>
                        <a:t>MMT</a:t>
                      </a:r>
                      <a:endParaRPr kumimoji="1" lang="ja-JP" altLang="en-US" sz="2400" b="1" dirty="0">
                        <a:solidFill>
                          <a:srgbClr val="00CC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88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Quad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88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TA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88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EHL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88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FHL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88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Gast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kumimoji="1" lang="ja-JP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四角形吹き出し 6"/>
          <p:cNvSpPr/>
          <p:nvPr/>
        </p:nvSpPr>
        <p:spPr>
          <a:xfrm>
            <a:off x="1907704" y="5909792"/>
            <a:ext cx="1080120" cy="543544"/>
          </a:xfrm>
          <a:prstGeom prst="wedgeRectCallout">
            <a:avLst>
              <a:gd name="adj1" fmla="val 105489"/>
              <a:gd name="adj2" fmla="val -216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吹き出し 7"/>
          <p:cNvSpPr/>
          <p:nvPr/>
        </p:nvSpPr>
        <p:spPr>
          <a:xfrm>
            <a:off x="1817694" y="5909792"/>
            <a:ext cx="1404156" cy="648072"/>
          </a:xfrm>
          <a:prstGeom prst="wedgeRectCallout">
            <a:avLst>
              <a:gd name="adj1" fmla="val -77212"/>
              <a:gd name="adj2" fmla="val -754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 smtClean="0">
                <a:latin typeface="+mn-ea"/>
              </a:rPr>
              <a:t>しびれ</a:t>
            </a:r>
            <a:endParaRPr kumimoji="1" lang="en-US" altLang="ja-JP" sz="2000" b="1" dirty="0" smtClean="0">
              <a:latin typeface="+mn-ea"/>
            </a:endParaRPr>
          </a:p>
          <a:p>
            <a:pPr algn="ctr"/>
            <a:r>
              <a:rPr lang="ja-JP" altLang="en-US" sz="2000" b="1" dirty="0">
                <a:latin typeface="+mn-ea"/>
              </a:rPr>
              <a:t>感覚</a:t>
            </a:r>
            <a:r>
              <a:rPr kumimoji="1" lang="ja-JP" altLang="en-US" sz="2000" b="1" dirty="0" smtClean="0">
                <a:latin typeface="+mn-ea"/>
              </a:rPr>
              <a:t>鈍麻</a:t>
            </a:r>
            <a:endParaRPr kumimoji="1" lang="ja-JP" altLang="en-US" sz="2000" b="1" dirty="0">
              <a:latin typeface="+mn-ea"/>
            </a:endParaRPr>
          </a:p>
        </p:txBody>
      </p:sp>
      <p:sp>
        <p:nvSpPr>
          <p:cNvPr id="9" name="フリーフォーム 8"/>
          <p:cNvSpPr/>
          <p:nvPr/>
        </p:nvSpPr>
        <p:spPr>
          <a:xfrm>
            <a:off x="1285842" y="4841231"/>
            <a:ext cx="283030" cy="1707554"/>
          </a:xfrm>
          <a:custGeom>
            <a:avLst/>
            <a:gdLst>
              <a:gd name="connsiteX0" fmla="*/ 281021 w 283030"/>
              <a:gd name="connsiteY0" fmla="*/ 2232 h 1707554"/>
              <a:gd name="connsiteX1" fmla="*/ 176246 w 283030"/>
              <a:gd name="connsiteY1" fmla="*/ 235594 h 1707554"/>
              <a:gd name="connsiteX2" fmla="*/ 142908 w 283030"/>
              <a:gd name="connsiteY2" fmla="*/ 402282 h 1707554"/>
              <a:gd name="connsiteX3" fmla="*/ 128621 w 283030"/>
              <a:gd name="connsiteY3" fmla="*/ 616594 h 1707554"/>
              <a:gd name="connsiteX4" fmla="*/ 95283 w 283030"/>
              <a:gd name="connsiteY4" fmla="*/ 807094 h 1707554"/>
              <a:gd name="connsiteX5" fmla="*/ 52421 w 283030"/>
              <a:gd name="connsiteY5" fmla="*/ 1011882 h 1707554"/>
              <a:gd name="connsiteX6" fmla="*/ 42896 w 283030"/>
              <a:gd name="connsiteY6" fmla="*/ 1307157 h 1707554"/>
              <a:gd name="connsiteX7" fmla="*/ 42896 w 283030"/>
              <a:gd name="connsiteY7" fmla="*/ 1492894 h 1707554"/>
              <a:gd name="connsiteX8" fmla="*/ 38133 w 283030"/>
              <a:gd name="connsiteY8" fmla="*/ 1611957 h 1707554"/>
              <a:gd name="connsiteX9" fmla="*/ 19083 w 283030"/>
              <a:gd name="connsiteY9" fmla="*/ 1664344 h 1707554"/>
              <a:gd name="connsiteX10" fmla="*/ 33 w 283030"/>
              <a:gd name="connsiteY10" fmla="*/ 1697682 h 1707554"/>
              <a:gd name="connsiteX11" fmla="*/ 23846 w 283030"/>
              <a:gd name="connsiteY11" fmla="*/ 1707207 h 1707554"/>
              <a:gd name="connsiteX12" fmla="*/ 47658 w 283030"/>
              <a:gd name="connsiteY12" fmla="*/ 1688157 h 1707554"/>
              <a:gd name="connsiteX13" fmla="*/ 90521 w 283030"/>
              <a:gd name="connsiteY13" fmla="*/ 1678632 h 1707554"/>
              <a:gd name="connsiteX14" fmla="*/ 123858 w 283030"/>
              <a:gd name="connsiteY14" fmla="*/ 1669107 h 1707554"/>
              <a:gd name="connsiteX15" fmla="*/ 147671 w 283030"/>
              <a:gd name="connsiteY15" fmla="*/ 1659582 h 1707554"/>
              <a:gd name="connsiteX16" fmla="*/ 166721 w 283030"/>
              <a:gd name="connsiteY16" fmla="*/ 1654819 h 1707554"/>
              <a:gd name="connsiteX17" fmla="*/ 176246 w 283030"/>
              <a:gd name="connsiteY17" fmla="*/ 1640532 h 1707554"/>
              <a:gd name="connsiteX18" fmla="*/ 190533 w 283030"/>
              <a:gd name="connsiteY18" fmla="*/ 1611957 h 1707554"/>
              <a:gd name="connsiteX19" fmla="*/ 171483 w 283030"/>
              <a:gd name="connsiteY19" fmla="*/ 1521469 h 1707554"/>
              <a:gd name="connsiteX20" fmla="*/ 152433 w 283030"/>
              <a:gd name="connsiteY20" fmla="*/ 1402407 h 1707554"/>
              <a:gd name="connsiteX21" fmla="*/ 147671 w 283030"/>
              <a:gd name="connsiteY21" fmla="*/ 1245244 h 1707554"/>
              <a:gd name="connsiteX22" fmla="*/ 157196 w 283030"/>
              <a:gd name="connsiteY22" fmla="*/ 1135707 h 1707554"/>
              <a:gd name="connsiteX23" fmla="*/ 161958 w 283030"/>
              <a:gd name="connsiteY23" fmla="*/ 1064269 h 1707554"/>
              <a:gd name="connsiteX24" fmla="*/ 181008 w 283030"/>
              <a:gd name="connsiteY24" fmla="*/ 964257 h 1707554"/>
              <a:gd name="connsiteX25" fmla="*/ 209583 w 283030"/>
              <a:gd name="connsiteY25" fmla="*/ 864244 h 1707554"/>
              <a:gd name="connsiteX26" fmla="*/ 223871 w 283030"/>
              <a:gd name="connsiteY26" fmla="*/ 726132 h 1707554"/>
              <a:gd name="connsiteX27" fmla="*/ 223871 w 283030"/>
              <a:gd name="connsiteY27" fmla="*/ 645169 h 1707554"/>
              <a:gd name="connsiteX28" fmla="*/ 204821 w 283030"/>
              <a:gd name="connsiteY28" fmla="*/ 521344 h 1707554"/>
              <a:gd name="connsiteX29" fmla="*/ 204821 w 283030"/>
              <a:gd name="connsiteY29" fmla="*/ 421332 h 1707554"/>
              <a:gd name="connsiteX30" fmla="*/ 209583 w 283030"/>
              <a:gd name="connsiteY30" fmla="*/ 292744 h 1707554"/>
              <a:gd name="connsiteX31" fmla="*/ 242921 w 283030"/>
              <a:gd name="connsiteY31" fmla="*/ 126057 h 1707554"/>
              <a:gd name="connsiteX32" fmla="*/ 281021 w 283030"/>
              <a:gd name="connsiteY32" fmla="*/ 2232 h 170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83030" h="1707554">
                <a:moveTo>
                  <a:pt x="281021" y="2232"/>
                </a:moveTo>
                <a:cubicBezTo>
                  <a:pt x="269908" y="20488"/>
                  <a:pt x="199265" y="168919"/>
                  <a:pt x="176246" y="235594"/>
                </a:cubicBezTo>
                <a:cubicBezTo>
                  <a:pt x="153227" y="302269"/>
                  <a:pt x="150845" y="338782"/>
                  <a:pt x="142908" y="402282"/>
                </a:cubicBezTo>
                <a:cubicBezTo>
                  <a:pt x="134971" y="465782"/>
                  <a:pt x="136558" y="549125"/>
                  <a:pt x="128621" y="616594"/>
                </a:cubicBezTo>
                <a:cubicBezTo>
                  <a:pt x="120684" y="684063"/>
                  <a:pt x="107983" y="741213"/>
                  <a:pt x="95283" y="807094"/>
                </a:cubicBezTo>
                <a:cubicBezTo>
                  <a:pt x="82583" y="872975"/>
                  <a:pt x="61152" y="928538"/>
                  <a:pt x="52421" y="1011882"/>
                </a:cubicBezTo>
                <a:cubicBezTo>
                  <a:pt x="43690" y="1095226"/>
                  <a:pt x="44483" y="1226988"/>
                  <a:pt x="42896" y="1307157"/>
                </a:cubicBezTo>
                <a:cubicBezTo>
                  <a:pt x="41308" y="1387326"/>
                  <a:pt x="43690" y="1442094"/>
                  <a:pt x="42896" y="1492894"/>
                </a:cubicBezTo>
                <a:cubicBezTo>
                  <a:pt x="42102" y="1543694"/>
                  <a:pt x="42102" y="1583382"/>
                  <a:pt x="38133" y="1611957"/>
                </a:cubicBezTo>
                <a:cubicBezTo>
                  <a:pt x="34164" y="1640532"/>
                  <a:pt x="25433" y="1650056"/>
                  <a:pt x="19083" y="1664344"/>
                </a:cubicBezTo>
                <a:cubicBezTo>
                  <a:pt x="12733" y="1678632"/>
                  <a:pt x="-761" y="1690538"/>
                  <a:pt x="33" y="1697682"/>
                </a:cubicBezTo>
                <a:cubicBezTo>
                  <a:pt x="827" y="1704826"/>
                  <a:pt x="15908" y="1708795"/>
                  <a:pt x="23846" y="1707207"/>
                </a:cubicBezTo>
                <a:cubicBezTo>
                  <a:pt x="31784" y="1705619"/>
                  <a:pt x="36546" y="1692919"/>
                  <a:pt x="47658" y="1688157"/>
                </a:cubicBezTo>
                <a:cubicBezTo>
                  <a:pt x="58770" y="1683395"/>
                  <a:pt x="77821" y="1681807"/>
                  <a:pt x="90521" y="1678632"/>
                </a:cubicBezTo>
                <a:cubicBezTo>
                  <a:pt x="103221" y="1675457"/>
                  <a:pt x="114333" y="1672282"/>
                  <a:pt x="123858" y="1669107"/>
                </a:cubicBezTo>
                <a:cubicBezTo>
                  <a:pt x="133383" y="1665932"/>
                  <a:pt x="140527" y="1661963"/>
                  <a:pt x="147671" y="1659582"/>
                </a:cubicBezTo>
                <a:cubicBezTo>
                  <a:pt x="154815" y="1657201"/>
                  <a:pt x="161959" y="1657994"/>
                  <a:pt x="166721" y="1654819"/>
                </a:cubicBezTo>
                <a:cubicBezTo>
                  <a:pt x="171483" y="1651644"/>
                  <a:pt x="172277" y="1647676"/>
                  <a:pt x="176246" y="1640532"/>
                </a:cubicBezTo>
                <a:cubicBezTo>
                  <a:pt x="180215" y="1633388"/>
                  <a:pt x="191327" y="1631801"/>
                  <a:pt x="190533" y="1611957"/>
                </a:cubicBezTo>
                <a:cubicBezTo>
                  <a:pt x="189739" y="1592113"/>
                  <a:pt x="177833" y="1556394"/>
                  <a:pt x="171483" y="1521469"/>
                </a:cubicBezTo>
                <a:cubicBezTo>
                  <a:pt x="165133" y="1486544"/>
                  <a:pt x="156402" y="1448444"/>
                  <a:pt x="152433" y="1402407"/>
                </a:cubicBezTo>
                <a:cubicBezTo>
                  <a:pt x="148464" y="1356370"/>
                  <a:pt x="146877" y="1289694"/>
                  <a:pt x="147671" y="1245244"/>
                </a:cubicBezTo>
                <a:cubicBezTo>
                  <a:pt x="148465" y="1200794"/>
                  <a:pt x="154815" y="1165870"/>
                  <a:pt x="157196" y="1135707"/>
                </a:cubicBezTo>
                <a:cubicBezTo>
                  <a:pt x="159577" y="1105545"/>
                  <a:pt x="157989" y="1092844"/>
                  <a:pt x="161958" y="1064269"/>
                </a:cubicBezTo>
                <a:cubicBezTo>
                  <a:pt x="165927" y="1035694"/>
                  <a:pt x="173071" y="997594"/>
                  <a:pt x="181008" y="964257"/>
                </a:cubicBezTo>
                <a:cubicBezTo>
                  <a:pt x="188945" y="930920"/>
                  <a:pt x="202439" y="903931"/>
                  <a:pt x="209583" y="864244"/>
                </a:cubicBezTo>
                <a:cubicBezTo>
                  <a:pt x="216727" y="824557"/>
                  <a:pt x="221490" y="762644"/>
                  <a:pt x="223871" y="726132"/>
                </a:cubicBezTo>
                <a:cubicBezTo>
                  <a:pt x="226252" y="689620"/>
                  <a:pt x="227046" y="679300"/>
                  <a:pt x="223871" y="645169"/>
                </a:cubicBezTo>
                <a:cubicBezTo>
                  <a:pt x="220696" y="611038"/>
                  <a:pt x="207996" y="558650"/>
                  <a:pt x="204821" y="521344"/>
                </a:cubicBezTo>
                <a:cubicBezTo>
                  <a:pt x="201646" y="484038"/>
                  <a:pt x="204027" y="459432"/>
                  <a:pt x="204821" y="421332"/>
                </a:cubicBezTo>
                <a:cubicBezTo>
                  <a:pt x="205615" y="383232"/>
                  <a:pt x="203233" y="341957"/>
                  <a:pt x="209583" y="292744"/>
                </a:cubicBezTo>
                <a:cubicBezTo>
                  <a:pt x="215933" y="243531"/>
                  <a:pt x="231809" y="169713"/>
                  <a:pt x="242921" y="126057"/>
                </a:cubicBezTo>
                <a:cubicBezTo>
                  <a:pt x="254033" y="82401"/>
                  <a:pt x="292134" y="-16024"/>
                  <a:pt x="281021" y="223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3386138" y="3961358"/>
            <a:ext cx="392256" cy="2545133"/>
          </a:xfrm>
          <a:custGeom>
            <a:avLst/>
            <a:gdLst>
              <a:gd name="connsiteX0" fmla="*/ 333375 w 392256"/>
              <a:gd name="connsiteY0" fmla="*/ 1042 h 2545133"/>
              <a:gd name="connsiteX1" fmla="*/ 371475 w 392256"/>
              <a:gd name="connsiteY1" fmla="*/ 67717 h 2545133"/>
              <a:gd name="connsiteX2" fmla="*/ 390525 w 392256"/>
              <a:gd name="connsiteY2" fmla="*/ 153442 h 2545133"/>
              <a:gd name="connsiteX3" fmla="*/ 328612 w 392256"/>
              <a:gd name="connsiteY3" fmla="*/ 172492 h 2545133"/>
              <a:gd name="connsiteX4" fmla="*/ 261937 w 392256"/>
              <a:gd name="connsiteY4" fmla="*/ 229642 h 2545133"/>
              <a:gd name="connsiteX5" fmla="*/ 219075 w 392256"/>
              <a:gd name="connsiteY5" fmla="*/ 301080 h 2545133"/>
              <a:gd name="connsiteX6" fmla="*/ 204787 w 392256"/>
              <a:gd name="connsiteY6" fmla="*/ 367755 h 2545133"/>
              <a:gd name="connsiteX7" fmla="*/ 242887 w 392256"/>
              <a:gd name="connsiteY7" fmla="*/ 491580 h 2545133"/>
              <a:gd name="connsiteX8" fmla="*/ 280987 w 392256"/>
              <a:gd name="connsiteY8" fmla="*/ 596355 h 2545133"/>
              <a:gd name="connsiteX9" fmla="*/ 276225 w 392256"/>
              <a:gd name="connsiteY9" fmla="*/ 829717 h 2545133"/>
              <a:gd name="connsiteX10" fmla="*/ 266700 w 392256"/>
              <a:gd name="connsiteY10" fmla="*/ 1101180 h 2545133"/>
              <a:gd name="connsiteX11" fmla="*/ 271462 w 392256"/>
              <a:gd name="connsiteY11" fmla="*/ 1344067 h 2545133"/>
              <a:gd name="connsiteX12" fmla="*/ 247650 w 392256"/>
              <a:gd name="connsiteY12" fmla="*/ 1520280 h 2545133"/>
              <a:gd name="connsiteX13" fmla="*/ 242887 w 392256"/>
              <a:gd name="connsiteY13" fmla="*/ 1753642 h 2545133"/>
              <a:gd name="connsiteX14" fmla="*/ 266700 w 392256"/>
              <a:gd name="connsiteY14" fmla="*/ 1910805 h 2545133"/>
              <a:gd name="connsiteX15" fmla="*/ 280987 w 392256"/>
              <a:gd name="connsiteY15" fmla="*/ 2077492 h 2545133"/>
              <a:gd name="connsiteX16" fmla="*/ 314325 w 392256"/>
              <a:gd name="connsiteY16" fmla="*/ 2234655 h 2545133"/>
              <a:gd name="connsiteX17" fmla="*/ 352425 w 392256"/>
              <a:gd name="connsiteY17" fmla="*/ 2363242 h 2545133"/>
              <a:gd name="connsiteX18" fmla="*/ 357187 w 392256"/>
              <a:gd name="connsiteY18" fmla="*/ 2453730 h 2545133"/>
              <a:gd name="connsiteX19" fmla="*/ 376237 w 392256"/>
              <a:gd name="connsiteY19" fmla="*/ 2506117 h 2545133"/>
              <a:gd name="connsiteX20" fmla="*/ 381000 w 392256"/>
              <a:gd name="connsiteY20" fmla="*/ 2534692 h 2545133"/>
              <a:gd name="connsiteX21" fmla="*/ 361950 w 392256"/>
              <a:gd name="connsiteY21" fmla="*/ 2544217 h 2545133"/>
              <a:gd name="connsiteX22" fmla="*/ 338137 w 392256"/>
              <a:gd name="connsiteY22" fmla="*/ 2544217 h 2545133"/>
              <a:gd name="connsiteX23" fmla="*/ 285750 w 392256"/>
              <a:gd name="connsiteY23" fmla="*/ 2539455 h 2545133"/>
              <a:gd name="connsiteX24" fmla="*/ 261937 w 392256"/>
              <a:gd name="connsiteY24" fmla="*/ 2520405 h 2545133"/>
              <a:gd name="connsiteX25" fmla="*/ 233362 w 392256"/>
              <a:gd name="connsiteY25" fmla="*/ 2506117 h 2545133"/>
              <a:gd name="connsiteX26" fmla="*/ 209550 w 392256"/>
              <a:gd name="connsiteY26" fmla="*/ 2491830 h 2545133"/>
              <a:gd name="connsiteX27" fmla="*/ 200025 w 392256"/>
              <a:gd name="connsiteY27" fmla="*/ 2482305 h 2545133"/>
              <a:gd name="connsiteX28" fmla="*/ 195262 w 392256"/>
              <a:gd name="connsiteY28" fmla="*/ 2453730 h 2545133"/>
              <a:gd name="connsiteX29" fmla="*/ 228600 w 392256"/>
              <a:gd name="connsiteY29" fmla="*/ 2396580 h 2545133"/>
              <a:gd name="connsiteX30" fmla="*/ 242887 w 392256"/>
              <a:gd name="connsiteY30" fmla="*/ 2329905 h 2545133"/>
              <a:gd name="connsiteX31" fmla="*/ 242887 w 392256"/>
              <a:gd name="connsiteY31" fmla="*/ 2244180 h 2545133"/>
              <a:gd name="connsiteX32" fmla="*/ 242887 w 392256"/>
              <a:gd name="connsiteY32" fmla="*/ 2110830 h 2545133"/>
              <a:gd name="connsiteX33" fmla="*/ 238125 w 392256"/>
              <a:gd name="connsiteY33" fmla="*/ 1996530 h 2545133"/>
              <a:gd name="connsiteX34" fmla="*/ 214312 w 392256"/>
              <a:gd name="connsiteY34" fmla="*/ 1872705 h 2545133"/>
              <a:gd name="connsiteX35" fmla="*/ 152400 w 392256"/>
              <a:gd name="connsiteY35" fmla="*/ 1653630 h 2545133"/>
              <a:gd name="connsiteX36" fmla="*/ 166687 w 392256"/>
              <a:gd name="connsiteY36" fmla="*/ 1510755 h 2545133"/>
              <a:gd name="connsiteX37" fmla="*/ 180975 w 392256"/>
              <a:gd name="connsiteY37" fmla="*/ 1334542 h 2545133"/>
              <a:gd name="connsiteX38" fmla="*/ 152400 w 392256"/>
              <a:gd name="connsiteY38" fmla="*/ 1101180 h 2545133"/>
              <a:gd name="connsiteX39" fmla="*/ 114300 w 392256"/>
              <a:gd name="connsiteY39" fmla="*/ 986880 h 2545133"/>
              <a:gd name="connsiteX40" fmla="*/ 71437 w 392256"/>
              <a:gd name="connsiteY40" fmla="*/ 858292 h 2545133"/>
              <a:gd name="connsiteX41" fmla="*/ 42862 w 392256"/>
              <a:gd name="connsiteY41" fmla="*/ 729705 h 2545133"/>
              <a:gd name="connsiteX42" fmla="*/ 9525 w 392256"/>
              <a:gd name="connsiteY42" fmla="*/ 582067 h 2545133"/>
              <a:gd name="connsiteX43" fmla="*/ 4762 w 392256"/>
              <a:gd name="connsiteY43" fmla="*/ 501105 h 2545133"/>
              <a:gd name="connsiteX44" fmla="*/ 0 w 392256"/>
              <a:gd name="connsiteY44" fmla="*/ 405855 h 2545133"/>
              <a:gd name="connsiteX45" fmla="*/ 4762 w 392256"/>
              <a:gd name="connsiteY45" fmla="*/ 296317 h 2545133"/>
              <a:gd name="connsiteX46" fmla="*/ 19050 w 392256"/>
              <a:gd name="connsiteY46" fmla="*/ 248692 h 2545133"/>
              <a:gd name="connsiteX47" fmla="*/ 47625 w 392256"/>
              <a:gd name="connsiteY47" fmla="*/ 191542 h 2545133"/>
              <a:gd name="connsiteX48" fmla="*/ 119062 w 392256"/>
              <a:gd name="connsiteY48" fmla="*/ 120105 h 2545133"/>
              <a:gd name="connsiteX49" fmla="*/ 223837 w 392256"/>
              <a:gd name="connsiteY49" fmla="*/ 34380 h 2545133"/>
              <a:gd name="connsiteX50" fmla="*/ 333375 w 392256"/>
              <a:gd name="connsiteY50" fmla="*/ 1042 h 254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92256" h="2545133">
                <a:moveTo>
                  <a:pt x="333375" y="1042"/>
                </a:moveTo>
                <a:cubicBezTo>
                  <a:pt x="357981" y="6598"/>
                  <a:pt x="361950" y="42317"/>
                  <a:pt x="371475" y="67717"/>
                </a:cubicBezTo>
                <a:cubicBezTo>
                  <a:pt x="381000" y="93117"/>
                  <a:pt x="397669" y="135980"/>
                  <a:pt x="390525" y="153442"/>
                </a:cubicBezTo>
                <a:cubicBezTo>
                  <a:pt x="383381" y="170904"/>
                  <a:pt x="350043" y="159792"/>
                  <a:pt x="328612" y="172492"/>
                </a:cubicBezTo>
                <a:cubicBezTo>
                  <a:pt x="307181" y="185192"/>
                  <a:pt x="280193" y="208211"/>
                  <a:pt x="261937" y="229642"/>
                </a:cubicBezTo>
                <a:cubicBezTo>
                  <a:pt x="243681" y="251073"/>
                  <a:pt x="228600" y="278061"/>
                  <a:pt x="219075" y="301080"/>
                </a:cubicBezTo>
                <a:cubicBezTo>
                  <a:pt x="209550" y="324099"/>
                  <a:pt x="200818" y="336005"/>
                  <a:pt x="204787" y="367755"/>
                </a:cubicBezTo>
                <a:cubicBezTo>
                  <a:pt x="208756" y="399505"/>
                  <a:pt x="230187" y="453480"/>
                  <a:pt x="242887" y="491580"/>
                </a:cubicBezTo>
                <a:cubicBezTo>
                  <a:pt x="255587" y="529680"/>
                  <a:pt x="275431" y="539999"/>
                  <a:pt x="280987" y="596355"/>
                </a:cubicBezTo>
                <a:cubicBezTo>
                  <a:pt x="286543" y="652711"/>
                  <a:pt x="278606" y="745580"/>
                  <a:pt x="276225" y="829717"/>
                </a:cubicBezTo>
                <a:cubicBezTo>
                  <a:pt x="273844" y="913854"/>
                  <a:pt x="267494" y="1015455"/>
                  <a:pt x="266700" y="1101180"/>
                </a:cubicBezTo>
                <a:cubicBezTo>
                  <a:pt x="265906" y="1186905"/>
                  <a:pt x="274637" y="1274217"/>
                  <a:pt x="271462" y="1344067"/>
                </a:cubicBezTo>
                <a:cubicBezTo>
                  <a:pt x="268287" y="1413917"/>
                  <a:pt x="252412" y="1452018"/>
                  <a:pt x="247650" y="1520280"/>
                </a:cubicBezTo>
                <a:cubicBezTo>
                  <a:pt x="242888" y="1588542"/>
                  <a:pt x="239712" y="1688555"/>
                  <a:pt x="242887" y="1753642"/>
                </a:cubicBezTo>
                <a:cubicBezTo>
                  <a:pt x="246062" y="1818730"/>
                  <a:pt x="260350" y="1856830"/>
                  <a:pt x="266700" y="1910805"/>
                </a:cubicBezTo>
                <a:cubicBezTo>
                  <a:pt x="273050" y="1964780"/>
                  <a:pt x="273050" y="2023517"/>
                  <a:pt x="280987" y="2077492"/>
                </a:cubicBezTo>
                <a:cubicBezTo>
                  <a:pt x="288924" y="2131467"/>
                  <a:pt x="302419" y="2187030"/>
                  <a:pt x="314325" y="2234655"/>
                </a:cubicBezTo>
                <a:cubicBezTo>
                  <a:pt x="326231" y="2282280"/>
                  <a:pt x="345281" y="2326730"/>
                  <a:pt x="352425" y="2363242"/>
                </a:cubicBezTo>
                <a:cubicBezTo>
                  <a:pt x="359569" y="2399755"/>
                  <a:pt x="353218" y="2429918"/>
                  <a:pt x="357187" y="2453730"/>
                </a:cubicBezTo>
                <a:cubicBezTo>
                  <a:pt x="361156" y="2477542"/>
                  <a:pt x="372268" y="2492623"/>
                  <a:pt x="376237" y="2506117"/>
                </a:cubicBezTo>
                <a:cubicBezTo>
                  <a:pt x="380206" y="2519611"/>
                  <a:pt x="383381" y="2528342"/>
                  <a:pt x="381000" y="2534692"/>
                </a:cubicBezTo>
                <a:cubicBezTo>
                  <a:pt x="378619" y="2541042"/>
                  <a:pt x="369094" y="2542630"/>
                  <a:pt x="361950" y="2544217"/>
                </a:cubicBezTo>
                <a:cubicBezTo>
                  <a:pt x="354806" y="2545805"/>
                  <a:pt x="350837" y="2545011"/>
                  <a:pt x="338137" y="2544217"/>
                </a:cubicBezTo>
                <a:cubicBezTo>
                  <a:pt x="325437" y="2543423"/>
                  <a:pt x="298450" y="2543424"/>
                  <a:pt x="285750" y="2539455"/>
                </a:cubicBezTo>
                <a:cubicBezTo>
                  <a:pt x="273050" y="2535486"/>
                  <a:pt x="270668" y="2525961"/>
                  <a:pt x="261937" y="2520405"/>
                </a:cubicBezTo>
                <a:cubicBezTo>
                  <a:pt x="253206" y="2514849"/>
                  <a:pt x="242093" y="2510879"/>
                  <a:pt x="233362" y="2506117"/>
                </a:cubicBezTo>
                <a:cubicBezTo>
                  <a:pt x="224631" y="2501355"/>
                  <a:pt x="215106" y="2495799"/>
                  <a:pt x="209550" y="2491830"/>
                </a:cubicBezTo>
                <a:cubicBezTo>
                  <a:pt x="203994" y="2487861"/>
                  <a:pt x="202406" y="2488655"/>
                  <a:pt x="200025" y="2482305"/>
                </a:cubicBezTo>
                <a:cubicBezTo>
                  <a:pt x="197644" y="2475955"/>
                  <a:pt x="190499" y="2468018"/>
                  <a:pt x="195262" y="2453730"/>
                </a:cubicBezTo>
                <a:cubicBezTo>
                  <a:pt x="200025" y="2439442"/>
                  <a:pt x="220662" y="2417218"/>
                  <a:pt x="228600" y="2396580"/>
                </a:cubicBezTo>
                <a:cubicBezTo>
                  <a:pt x="236537" y="2375943"/>
                  <a:pt x="240506" y="2355305"/>
                  <a:pt x="242887" y="2329905"/>
                </a:cubicBezTo>
                <a:cubicBezTo>
                  <a:pt x="245268" y="2304505"/>
                  <a:pt x="242887" y="2244180"/>
                  <a:pt x="242887" y="2244180"/>
                </a:cubicBezTo>
                <a:cubicBezTo>
                  <a:pt x="242887" y="2207668"/>
                  <a:pt x="243681" y="2152105"/>
                  <a:pt x="242887" y="2110830"/>
                </a:cubicBezTo>
                <a:cubicBezTo>
                  <a:pt x="242093" y="2069555"/>
                  <a:pt x="242887" y="2036218"/>
                  <a:pt x="238125" y="1996530"/>
                </a:cubicBezTo>
                <a:cubicBezTo>
                  <a:pt x="233362" y="1956843"/>
                  <a:pt x="228599" y="1929855"/>
                  <a:pt x="214312" y="1872705"/>
                </a:cubicBezTo>
                <a:cubicBezTo>
                  <a:pt x="200024" y="1815555"/>
                  <a:pt x="160337" y="1713955"/>
                  <a:pt x="152400" y="1653630"/>
                </a:cubicBezTo>
                <a:cubicBezTo>
                  <a:pt x="144463" y="1593305"/>
                  <a:pt x="161924" y="1563936"/>
                  <a:pt x="166687" y="1510755"/>
                </a:cubicBezTo>
                <a:cubicBezTo>
                  <a:pt x="171449" y="1457574"/>
                  <a:pt x="183356" y="1402804"/>
                  <a:pt x="180975" y="1334542"/>
                </a:cubicBezTo>
                <a:cubicBezTo>
                  <a:pt x="178594" y="1266280"/>
                  <a:pt x="163512" y="1159124"/>
                  <a:pt x="152400" y="1101180"/>
                </a:cubicBezTo>
                <a:cubicBezTo>
                  <a:pt x="141288" y="1043236"/>
                  <a:pt x="114300" y="986880"/>
                  <a:pt x="114300" y="986880"/>
                </a:cubicBezTo>
                <a:cubicBezTo>
                  <a:pt x="100806" y="946399"/>
                  <a:pt x="83343" y="901154"/>
                  <a:pt x="71437" y="858292"/>
                </a:cubicBezTo>
                <a:cubicBezTo>
                  <a:pt x="59531" y="815430"/>
                  <a:pt x="53181" y="775743"/>
                  <a:pt x="42862" y="729705"/>
                </a:cubicBezTo>
                <a:cubicBezTo>
                  <a:pt x="32543" y="683668"/>
                  <a:pt x="15875" y="620167"/>
                  <a:pt x="9525" y="582067"/>
                </a:cubicBezTo>
                <a:cubicBezTo>
                  <a:pt x="3175" y="543967"/>
                  <a:pt x="6349" y="530474"/>
                  <a:pt x="4762" y="501105"/>
                </a:cubicBezTo>
                <a:cubicBezTo>
                  <a:pt x="3175" y="471736"/>
                  <a:pt x="0" y="439986"/>
                  <a:pt x="0" y="405855"/>
                </a:cubicBezTo>
                <a:cubicBezTo>
                  <a:pt x="0" y="371724"/>
                  <a:pt x="1587" y="322511"/>
                  <a:pt x="4762" y="296317"/>
                </a:cubicBezTo>
                <a:cubicBezTo>
                  <a:pt x="7937" y="270123"/>
                  <a:pt x="11906" y="266154"/>
                  <a:pt x="19050" y="248692"/>
                </a:cubicBezTo>
                <a:cubicBezTo>
                  <a:pt x="26194" y="231230"/>
                  <a:pt x="30956" y="212973"/>
                  <a:pt x="47625" y="191542"/>
                </a:cubicBezTo>
                <a:cubicBezTo>
                  <a:pt x="64294" y="170111"/>
                  <a:pt x="89693" y="146299"/>
                  <a:pt x="119062" y="120105"/>
                </a:cubicBezTo>
                <a:cubicBezTo>
                  <a:pt x="148431" y="93911"/>
                  <a:pt x="187325" y="55811"/>
                  <a:pt x="223837" y="34380"/>
                </a:cubicBezTo>
                <a:cubicBezTo>
                  <a:pt x="260349" y="12949"/>
                  <a:pt x="308769" y="-4514"/>
                  <a:pt x="333375" y="104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79965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 dirty="0" smtClean="0"/>
              <a:t>腰椎単純</a:t>
            </a:r>
            <a:r>
              <a:rPr lang="en-US" altLang="ja-JP" dirty="0" smtClean="0"/>
              <a:t>MRI</a:t>
            </a:r>
            <a:r>
              <a:rPr lang="ja-JP" altLang="en-US" dirty="0"/>
              <a:t>像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9" t="8482" r="8095" b="24513"/>
          <a:stretch/>
        </p:blipFill>
        <p:spPr>
          <a:xfrm>
            <a:off x="107504" y="1916832"/>
            <a:ext cx="3900669" cy="45951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5" t="8857" r="5212" b="30383"/>
          <a:stretch/>
        </p:blipFill>
        <p:spPr>
          <a:xfrm>
            <a:off x="4011847" y="2311929"/>
            <a:ext cx="4606725" cy="416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032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採血結果</a:t>
            </a:r>
            <a:endParaRPr kumimoji="1" lang="ja-JP" altLang="en-US" dirty="0"/>
          </a:p>
        </p:txBody>
      </p:sp>
      <p:graphicFrame>
        <p:nvGraphicFramePr>
          <p:cNvPr id="5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560682"/>
              </p:ext>
            </p:extLst>
          </p:nvPr>
        </p:nvGraphicFramePr>
        <p:xfrm>
          <a:off x="35496" y="1814817"/>
          <a:ext cx="9013336" cy="4926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667"/>
                <a:gridCol w="1126667"/>
                <a:gridCol w="1126667"/>
                <a:gridCol w="1126667"/>
                <a:gridCol w="1126667"/>
                <a:gridCol w="1126667"/>
                <a:gridCol w="1126667"/>
                <a:gridCol w="1126667"/>
              </a:tblGrid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WBC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9.1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黄疸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中性脂肪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抗核抗体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(-)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RBC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4.57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総蛋白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AST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SS-A/Ro</a:t>
                      </a:r>
                      <a:endParaRPr lang="ja-JP" alt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ｲﾝｾｲ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0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Hb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13.6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ｱﾙﾌﾞﾐﾝ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ALT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β-</a:t>
                      </a: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D-</a:t>
                      </a:r>
                      <a:r>
                        <a:rPr lang="ja-JP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ｸﾞﾙ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&lt;5.0</a:t>
                      </a:r>
                      <a:endParaRPr lang="en-US" altLang="ja-JP" sz="18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4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41.9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TTT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ALP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192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HBs-Ag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0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MCV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91.7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TB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0.67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LD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HBs-</a:t>
                      </a:r>
                      <a:r>
                        <a:rPr lang="en-US" sz="18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Ab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MCH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29.8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UN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14.6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γ-</a:t>
                      </a:r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HBe</a:t>
                      </a: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-Ag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17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MCHC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32.5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CK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HBe-Ab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20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RDW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14.8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Cre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AMY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HBc-Ab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11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PLT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eGFR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血糖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HCV</a:t>
                      </a:r>
                      <a:r>
                        <a:rPr lang="ja-JP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抗体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Nａ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CRP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3.0</a:t>
                      </a:r>
                      <a:endParaRPr lang="en-US" altLang="ja-JP" sz="18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66"/>
                          </a:solidFill>
                          <a:effectLst/>
                          <a:latin typeface="+mn-ea"/>
                          <a:ea typeface="+mn-ea"/>
                        </a:rPr>
                        <a:t>TB</a:t>
                      </a:r>
                      <a:r>
                        <a:rPr lang="ja-JP" altLang="en-US" sz="1800" b="1" i="0" u="none" strike="noStrike" dirty="0">
                          <a:solidFill>
                            <a:srgbClr val="FFFF66"/>
                          </a:solidFill>
                          <a:effectLst/>
                          <a:latin typeface="+mn-ea"/>
                          <a:ea typeface="+mn-ea"/>
                        </a:rPr>
                        <a:t>ｺﾞｰﾙﾄﾞ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b="1" i="0" u="none" strike="noStrike" dirty="0">
                          <a:solidFill>
                            <a:srgbClr val="FFFF66"/>
                          </a:solidFill>
                          <a:effectLst/>
                          <a:latin typeface="+mn-ea"/>
                          <a:ea typeface="+mn-ea"/>
                        </a:rPr>
                        <a:t>ﾊﾝﾃｲﾌｶﾉｳ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85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MPV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7.4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260DBB"/>
                          </a:solidFill>
                          <a:effectLst/>
                          <a:latin typeface="+mn-ea"/>
                          <a:ea typeface="+mn-ea"/>
                        </a:rPr>
                        <a:t>RF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260DBB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TB</a:t>
                      </a:r>
                      <a:r>
                        <a:rPr lang="ja-JP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抗原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&lt;0.05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B7B7"/>
                          </a:solidFill>
                          <a:effectLst/>
                          <a:latin typeface="+mn-ea"/>
                          <a:ea typeface="+mn-ea"/>
                        </a:rPr>
                        <a:t>NE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FFB7B7"/>
                          </a:solidFill>
                          <a:effectLst/>
                          <a:latin typeface="+mn-ea"/>
                          <a:ea typeface="+mn-ea"/>
                        </a:rPr>
                        <a:t>81.3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Cl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MMP-3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606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MITOGEN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LY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13.3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9.8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260DBB"/>
                          </a:solidFill>
                          <a:effectLst/>
                          <a:latin typeface="+mn-ea"/>
                          <a:ea typeface="+mn-ea"/>
                        </a:rPr>
                        <a:t>CCP</a:t>
                      </a:r>
                      <a:r>
                        <a:rPr lang="ja-JP" altLang="en-US" sz="1800" b="1" i="0" u="none" strike="noStrike" dirty="0">
                          <a:solidFill>
                            <a:srgbClr val="260DBB"/>
                          </a:solidFill>
                          <a:effectLst/>
                          <a:latin typeface="+mn-ea"/>
                          <a:ea typeface="+mn-ea"/>
                        </a:rPr>
                        <a:t>抗体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260DBB"/>
                          </a:solidFill>
                          <a:effectLst/>
                          <a:latin typeface="+mn-ea"/>
                          <a:ea typeface="+mn-ea"/>
                        </a:rPr>
                        <a:t>0.6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NIL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MONO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補正</a:t>
                      </a:r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9.8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ESR</a:t>
                      </a:r>
                      <a:endParaRPr lang="ja-JP" altLang="en-US" sz="1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50</a:t>
                      </a:r>
                      <a:endParaRPr lang="ja-JP" altLang="en-US" sz="1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IgG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1356.1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EOSI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I-P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359.8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BASO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TC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216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IgM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101.7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657">
                <a:tc>
                  <a:txBody>
                    <a:bodyPr/>
                    <a:lstStyle/>
                    <a:p>
                      <a:pPr algn="ctr" fontAlgn="ctr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8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8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補体価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1894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治療経過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43608" y="3694418"/>
            <a:ext cx="7272808" cy="1606790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dirty="0" smtClean="0"/>
              <a:t>平成</a:t>
            </a:r>
            <a:r>
              <a:rPr kumimoji="1" lang="en-US" altLang="ja-JP" dirty="0" smtClean="0"/>
              <a:t>24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7</a:t>
            </a:r>
            <a:r>
              <a:rPr kumimoji="1" lang="ja-JP" altLang="en-US" dirty="0" smtClean="0"/>
              <a:t>月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</a:t>
            </a:r>
            <a:r>
              <a:rPr lang="ja-JP" altLang="en-US" dirty="0"/>
              <a:t>　　</a:t>
            </a:r>
            <a:r>
              <a:rPr lang="en-US" altLang="ja-JP" dirty="0" smtClean="0"/>
              <a:t>MTX</a:t>
            </a:r>
            <a:r>
              <a:rPr lang="ja-JP" altLang="en-US" dirty="0" smtClean="0"/>
              <a:t> </a:t>
            </a:r>
            <a:r>
              <a:rPr lang="en-US" altLang="ja-JP" dirty="0"/>
              <a:t>8㎎</a:t>
            </a:r>
            <a:r>
              <a:rPr lang="ja-JP" altLang="en-US" dirty="0" smtClean="0"/>
              <a:t>　</a:t>
            </a:r>
            <a:r>
              <a:rPr lang="ja-JP" altLang="en-US" dirty="0"/>
              <a:t>葉酸</a:t>
            </a:r>
            <a:r>
              <a:rPr lang="ja-JP" altLang="en-US" dirty="0" smtClean="0"/>
              <a:t> </a:t>
            </a:r>
            <a:r>
              <a:rPr lang="en-US" altLang="ja-JP" dirty="0" smtClean="0"/>
              <a:t>5㎎</a:t>
            </a:r>
            <a:r>
              <a:rPr lang="ja-JP" altLang="en-US" dirty="0" smtClean="0"/>
              <a:t>　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	</a:t>
            </a:r>
            <a:r>
              <a:rPr lang="ja-JP" altLang="en-US" dirty="0" smtClean="0"/>
              <a:t>リリカ</a:t>
            </a:r>
            <a:r>
              <a:rPr lang="en-US" altLang="ja-JP" dirty="0" smtClean="0"/>
              <a:t>75</a:t>
            </a:r>
            <a:r>
              <a:rPr lang="ja-JP" altLang="en-US" dirty="0" smtClean="0"/>
              <a:t>㎎　</a:t>
            </a:r>
            <a:r>
              <a:rPr lang="en-US" altLang="ja-JP" dirty="0" smtClean="0"/>
              <a:t>1C/1xN</a:t>
            </a:r>
            <a:r>
              <a:rPr lang="ja-JP" altLang="en-US" dirty="0" smtClean="0"/>
              <a:t>　　　　　　　で開始</a:t>
            </a:r>
            <a:r>
              <a:rPr kumimoji="1" lang="en-US" altLang="ja-JP" dirty="0" smtClean="0"/>
              <a:t>				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7504" y="2038234"/>
            <a:ext cx="89107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 smtClean="0">
                <a:latin typeface="+mn-ea"/>
              </a:rPr>
              <a:t>関節リウマチ　腰椎椎間板ヘルニア　</a:t>
            </a:r>
            <a:endParaRPr kumimoji="1" lang="en-US" altLang="ja-JP" sz="3200" b="1" dirty="0" smtClean="0">
              <a:latin typeface="+mn-ea"/>
            </a:endParaRPr>
          </a:p>
          <a:p>
            <a:pPr algn="ctr"/>
            <a:r>
              <a:rPr kumimoji="1" lang="ja-JP" altLang="en-US" sz="3200" b="1" dirty="0" smtClean="0">
                <a:latin typeface="+mn-ea"/>
              </a:rPr>
              <a:t>と診断し治療開始</a:t>
            </a:r>
            <a:endParaRPr kumimoji="1" lang="ja-JP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94407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009442" y="44624"/>
            <a:ext cx="7125113" cy="924475"/>
          </a:xfrm>
        </p:spPr>
        <p:txBody>
          <a:bodyPr/>
          <a:lstStyle/>
          <a:p>
            <a:r>
              <a:rPr kumimoji="1" lang="ja-JP" altLang="en-US" dirty="0" smtClean="0"/>
              <a:t>治療開始</a:t>
            </a:r>
            <a:r>
              <a:rPr lang="en-US" altLang="ja-JP" dirty="0" smtClean="0"/>
              <a:t>5w</a:t>
            </a:r>
            <a:r>
              <a:rPr lang="ja-JP" altLang="en-US" dirty="0" smtClean="0"/>
              <a:t>後</a:t>
            </a:r>
            <a:endParaRPr kumimoji="1" lang="ja-JP" altLang="en-US" dirty="0"/>
          </a:p>
        </p:txBody>
      </p:sp>
      <p:graphicFrame>
        <p:nvGraphicFramePr>
          <p:cNvPr id="5" name="コンテンツ プレースホルダー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124604"/>
              </p:ext>
            </p:extLst>
          </p:nvPr>
        </p:nvGraphicFramePr>
        <p:xfrm>
          <a:off x="35496" y="1181727"/>
          <a:ext cx="9013336" cy="4551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667"/>
                <a:gridCol w="1126667"/>
                <a:gridCol w="1126667"/>
                <a:gridCol w="1126667"/>
                <a:gridCol w="1126667"/>
                <a:gridCol w="1207425"/>
                <a:gridCol w="1045909"/>
                <a:gridCol w="1126667"/>
              </a:tblGrid>
              <a:tr h="2847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WBC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5.8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黄疸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中性脂肪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抗核抗体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(-)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47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RBC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4.26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総蛋白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AST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SS-A/Ro</a:t>
                      </a:r>
                      <a:endParaRPr lang="ja-JP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ｲﾝｾｲ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05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Hb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13.5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ｱﾙﾌﾞﾐﾝ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ALT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IgG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1179.9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05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40.6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TTT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ALP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277.5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05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MCV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95.3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TB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1.26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LD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IgM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05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MCH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31.7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UN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γ-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補体価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55.6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2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MCHC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33.3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CK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05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RDW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Cre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AMY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05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PLT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eGFR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血糖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05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Pct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Nａ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139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CRP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0.11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05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MPV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RF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05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69.3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Cl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MMP-3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117</a:t>
                      </a:r>
                      <a:endParaRPr lang="en-US" altLang="ja-JP" sz="1800" b="0" i="0" u="none" strike="noStrike" dirty="0">
                        <a:solidFill>
                          <a:srgbClr val="FFFF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05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LY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25.7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8.9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ESR</a:t>
                      </a:r>
                      <a:endParaRPr lang="ja-JP" altLang="en-US" sz="18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ja-JP" altLang="en-US" sz="18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05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MONO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補正</a:t>
                      </a: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8.7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b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b="0" dirty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05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EOSI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I-P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05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BASO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TC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218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右矢印 5"/>
          <p:cNvSpPr/>
          <p:nvPr/>
        </p:nvSpPr>
        <p:spPr>
          <a:xfrm>
            <a:off x="1907704" y="5949280"/>
            <a:ext cx="1368152" cy="720080"/>
          </a:xfrm>
          <a:prstGeom prst="rightArrow">
            <a:avLst/>
          </a:prstGeom>
          <a:gradFill flip="none" rotWithShape="1">
            <a:gsLst>
              <a:gs pos="0">
                <a:srgbClr val="00CC00">
                  <a:shade val="30000"/>
                  <a:satMod val="115000"/>
                </a:srgbClr>
              </a:gs>
              <a:gs pos="50000">
                <a:srgbClr val="00CC00">
                  <a:shade val="67500"/>
                  <a:satMod val="115000"/>
                </a:srgbClr>
              </a:gs>
              <a:gs pos="100000">
                <a:srgbClr val="00CC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CC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35896" y="5949280"/>
            <a:ext cx="309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b="1" dirty="0">
                <a:solidFill>
                  <a:srgbClr val="FFC000"/>
                </a:solidFill>
                <a:latin typeface="+mn-ea"/>
              </a:rPr>
              <a:t>Remission</a:t>
            </a:r>
            <a:endParaRPr kumimoji="1" lang="ja-JP" altLang="en-US" sz="4000" b="1" dirty="0">
              <a:solidFill>
                <a:srgbClr val="FFC000"/>
              </a:solidFill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184068" y="5377557"/>
            <a:ext cx="3420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rgbClr val="FFC000"/>
                </a:solidFill>
                <a:latin typeface="+mn-ea"/>
              </a:rPr>
              <a:t>DAS28ESR</a:t>
            </a:r>
            <a:r>
              <a:rPr kumimoji="1" lang="ja-JP" altLang="en-US" sz="2400" b="1" dirty="0" smtClean="0">
                <a:solidFill>
                  <a:srgbClr val="FFC000"/>
                </a:solidFill>
                <a:latin typeface="+mn-ea"/>
              </a:rPr>
              <a:t>　</a:t>
            </a:r>
            <a:r>
              <a:rPr kumimoji="1" lang="en-US" altLang="ja-JP" sz="2400" b="1" dirty="0" smtClean="0">
                <a:solidFill>
                  <a:srgbClr val="FFC000"/>
                </a:solidFill>
                <a:latin typeface="+mn-ea"/>
              </a:rPr>
              <a:t>1.94</a:t>
            </a:r>
            <a:endParaRPr kumimoji="1" lang="ja-JP" altLang="en-US" sz="2400" b="1" dirty="0">
              <a:solidFill>
                <a:srgbClr val="FFC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56304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私</a:t>
            </a:r>
            <a:r>
              <a:rPr lang="ja-JP" altLang="en-US" dirty="0" smtClean="0"/>
              <a:t>の治療方針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3752" y="2215405"/>
            <a:ext cx="8558728" cy="2797771"/>
          </a:xfrm>
        </p:spPr>
        <p:txBody>
          <a:bodyPr/>
          <a:lstStyle/>
          <a:p>
            <a:r>
              <a:rPr lang="ja-JP" altLang="en-US" dirty="0" smtClean="0"/>
              <a:t>採血結果から</a:t>
            </a:r>
            <a:r>
              <a:rPr lang="en-US" altLang="ja-JP" dirty="0" smtClean="0"/>
              <a:t>,IL-6 </a:t>
            </a:r>
            <a:r>
              <a:rPr lang="ja-JP" altLang="en-US" dirty="0" smtClean="0"/>
              <a:t>の動態を考える</a:t>
            </a:r>
            <a:r>
              <a:rPr lang="en-US" altLang="ja-JP" dirty="0" smtClean="0"/>
              <a:t>.</a:t>
            </a:r>
          </a:p>
          <a:p>
            <a:r>
              <a:rPr lang="en-US" altLang="ja-JP" dirty="0" smtClean="0"/>
              <a:t>MTX</a:t>
            </a:r>
            <a:r>
              <a:rPr lang="ja-JP" altLang="en-US" dirty="0" smtClean="0"/>
              <a:t>を第一選択とする</a:t>
            </a:r>
            <a:r>
              <a:rPr lang="en-US" altLang="ja-JP" dirty="0" smtClean="0"/>
              <a:t>.</a:t>
            </a:r>
          </a:p>
          <a:p>
            <a:r>
              <a:rPr lang="en-US" altLang="ja-JP" dirty="0" smtClean="0"/>
              <a:t>MTX</a:t>
            </a:r>
            <a:r>
              <a:rPr lang="ja-JP" altLang="en-US" dirty="0"/>
              <a:t>投</a:t>
            </a:r>
            <a:r>
              <a:rPr lang="ja-JP" altLang="en-US" dirty="0" smtClean="0"/>
              <a:t>与可能なら</a:t>
            </a:r>
            <a:r>
              <a:rPr lang="en-US" altLang="ja-JP" dirty="0" smtClean="0"/>
              <a:t>,TNF-α</a:t>
            </a:r>
            <a:r>
              <a:rPr lang="ja-JP" altLang="en-US" dirty="0" smtClean="0"/>
              <a:t>阻害薬が効果的</a:t>
            </a:r>
            <a:r>
              <a:rPr lang="en-US" altLang="ja-JP" dirty="0" smtClean="0"/>
              <a:t>.</a:t>
            </a:r>
          </a:p>
          <a:p>
            <a:r>
              <a:rPr lang="ja-JP" altLang="en-US" dirty="0"/>
              <a:t>高齢</a:t>
            </a:r>
            <a:r>
              <a:rPr lang="ja-JP" altLang="en-US" dirty="0" smtClean="0"/>
              <a:t>者に対しては</a:t>
            </a:r>
            <a:r>
              <a:rPr lang="en-US" altLang="ja-JP" dirty="0" smtClean="0"/>
              <a:t>,</a:t>
            </a:r>
            <a:r>
              <a:rPr lang="ja-JP" altLang="en-US" dirty="0" smtClean="0"/>
              <a:t>抗</a:t>
            </a:r>
            <a:r>
              <a:rPr lang="en-US" altLang="ja-JP" dirty="0" smtClean="0"/>
              <a:t>IL-6 </a:t>
            </a:r>
            <a:r>
              <a:rPr lang="ja-JP" altLang="en-US" dirty="0" smtClean="0"/>
              <a:t>製剤も選択枝となる</a:t>
            </a:r>
            <a:r>
              <a:rPr lang="en-US" altLang="ja-JP" dirty="0" smtClean="0"/>
              <a:t>.</a:t>
            </a:r>
          </a:p>
          <a:p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3656704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1560" y="2924944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ご静聴ありがとうございました</a:t>
            </a:r>
            <a:r>
              <a:rPr kumimoji="1" lang="en-US" altLang="ja-JP" dirty="0" smtClean="0"/>
              <a:t>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067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 dirty="0"/>
              <a:t>関</a:t>
            </a:r>
            <a:r>
              <a:rPr lang="ja-JP" altLang="en-US" dirty="0" smtClean="0"/>
              <a:t>節リウマチの</a:t>
            </a:r>
            <a:r>
              <a:rPr lang="ja-JP" altLang="en-US" dirty="0"/>
              <a:t>臨</a:t>
            </a:r>
            <a:r>
              <a:rPr lang="ja-JP" altLang="en-US" dirty="0" smtClean="0"/>
              <a:t>床像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771800" y="1556792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症例</a:t>
            </a:r>
            <a:r>
              <a:rPr lang="en-US" altLang="ja-JP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　</a:t>
            </a:r>
            <a:r>
              <a:rPr lang="en-US" altLang="ja-JP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23</a:t>
            </a:r>
            <a:r>
              <a:rPr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歳</a:t>
            </a:r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　女性</a:t>
            </a:r>
            <a:endParaRPr kumimoji="1" lang="ja-JP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37" t="15566" r="23254" b="8386"/>
          <a:stretch/>
        </p:blipFill>
        <p:spPr bwMode="auto">
          <a:xfrm rot="10800000">
            <a:off x="113081" y="2073339"/>
            <a:ext cx="2993582" cy="442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76" t="17847" r="19539" b="6552"/>
          <a:stretch/>
        </p:blipFill>
        <p:spPr bwMode="auto">
          <a:xfrm rot="10800000">
            <a:off x="3225999" y="2073339"/>
            <a:ext cx="2698066" cy="442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3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1" r="14243" b="35269"/>
          <a:stretch/>
        </p:blipFill>
        <p:spPr bwMode="auto">
          <a:xfrm rot="10800000">
            <a:off x="6117809" y="2049828"/>
            <a:ext cx="2912264" cy="4449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線コネクタ 13"/>
          <p:cNvCxnSpPr/>
          <p:nvPr/>
        </p:nvCxnSpPr>
        <p:spPr>
          <a:xfrm flipV="1">
            <a:off x="1144905" y="4316730"/>
            <a:ext cx="1363980" cy="133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1144905" y="4330065"/>
            <a:ext cx="598170" cy="7600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 flipV="1">
            <a:off x="1735455" y="4314826"/>
            <a:ext cx="773430" cy="7734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>
            <a:off x="4021455" y="4187190"/>
            <a:ext cx="1443990" cy="1657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4019550" y="4189095"/>
            <a:ext cx="630555" cy="8343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 flipH="1">
            <a:off x="4648200" y="4349115"/>
            <a:ext cx="826771" cy="6705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>
            <a:off x="7246620" y="4389120"/>
            <a:ext cx="1409700" cy="173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>
            <a:off x="7248525" y="4389120"/>
            <a:ext cx="569595" cy="6972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 flipH="1">
            <a:off x="7812360" y="4566285"/>
            <a:ext cx="840151" cy="5238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グループ化 18"/>
          <p:cNvGrpSpPr/>
          <p:nvPr/>
        </p:nvGrpSpPr>
        <p:grpSpPr>
          <a:xfrm>
            <a:off x="755576" y="6444044"/>
            <a:ext cx="7848872" cy="369332"/>
            <a:chOff x="755576" y="6444044"/>
            <a:chExt cx="7848872" cy="369332"/>
          </a:xfrm>
        </p:grpSpPr>
        <p:sp>
          <p:nvSpPr>
            <p:cNvPr id="20" name="テキスト ボックス 19"/>
            <p:cNvSpPr txBox="1"/>
            <p:nvPr/>
          </p:nvSpPr>
          <p:spPr>
            <a:xfrm>
              <a:off x="755576" y="6444044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/>
                <a:t>２３歳　</a:t>
              </a:r>
              <a:r>
                <a:rPr kumimoji="1" lang="en-US" altLang="ja-JP" dirty="0" smtClean="0"/>
                <a:t>1</a:t>
              </a:r>
              <a:r>
                <a:rPr kumimoji="1" lang="ja-JP" altLang="en-US" dirty="0" smtClean="0"/>
                <a:t>ヵ月</a:t>
              </a:r>
              <a:endParaRPr kumimoji="1" lang="ja-JP" altLang="en-US" dirty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3851920" y="6444044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２３</a:t>
              </a:r>
              <a:r>
                <a:rPr kumimoji="1" lang="ja-JP" altLang="en-US" dirty="0" smtClean="0"/>
                <a:t>歳　</a:t>
              </a:r>
              <a:r>
                <a:rPr lang="en-US" altLang="ja-JP" dirty="0"/>
                <a:t>5</a:t>
              </a:r>
              <a:r>
                <a:rPr kumimoji="1" lang="ja-JP" altLang="en-US" dirty="0" smtClean="0"/>
                <a:t>ヵ月</a:t>
              </a:r>
              <a:endParaRPr kumimoji="1" lang="ja-JP" altLang="en-US" dirty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6804248" y="6444044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２５</a:t>
              </a:r>
              <a:r>
                <a:rPr kumimoji="1" lang="ja-JP" altLang="en-US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歳　</a:t>
              </a:r>
              <a:r>
                <a:rPr lang="en-US" altLang="ja-JP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5</a:t>
              </a:r>
              <a:r>
                <a:rPr kumimoji="1" lang="ja-JP" altLang="en-US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ヵ月</a:t>
              </a:r>
              <a:endParaRPr kumimoji="1" lang="ja-JP" alt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44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 dirty="0"/>
              <a:t>関</a:t>
            </a:r>
            <a:r>
              <a:rPr lang="ja-JP" altLang="en-US" dirty="0" smtClean="0"/>
              <a:t>節リウマチの</a:t>
            </a:r>
            <a:r>
              <a:rPr lang="ja-JP" altLang="en-US" dirty="0"/>
              <a:t>臨</a:t>
            </a:r>
            <a:r>
              <a:rPr lang="ja-JP" altLang="en-US" dirty="0" smtClean="0"/>
              <a:t>床像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771800" y="1556792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症例</a:t>
            </a:r>
            <a:r>
              <a:rPr lang="en-US" altLang="ja-JP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　</a:t>
            </a:r>
            <a:r>
              <a:rPr lang="en-US" altLang="ja-JP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23</a:t>
            </a:r>
            <a:r>
              <a:rPr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歳</a:t>
            </a:r>
            <a:r>
              <a:rPr kumimoji="1" lang="ja-JP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　女性</a:t>
            </a:r>
            <a:endParaRPr kumimoji="1" lang="ja-JP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4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37" t="15566" r="23254" b="8386"/>
          <a:stretch/>
        </p:blipFill>
        <p:spPr bwMode="auto">
          <a:xfrm rot="10800000">
            <a:off x="113081" y="2073339"/>
            <a:ext cx="2993582" cy="442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76" t="17847" r="19539" b="6552"/>
          <a:stretch/>
        </p:blipFill>
        <p:spPr bwMode="auto">
          <a:xfrm rot="10800000">
            <a:off x="3225999" y="2073339"/>
            <a:ext cx="2698066" cy="442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3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1" r="14243" b="35269"/>
          <a:stretch/>
        </p:blipFill>
        <p:spPr bwMode="auto">
          <a:xfrm rot="10800000">
            <a:off x="6117809" y="2049828"/>
            <a:ext cx="2912264" cy="4449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線コネクタ 13"/>
          <p:cNvCxnSpPr/>
          <p:nvPr/>
        </p:nvCxnSpPr>
        <p:spPr>
          <a:xfrm flipV="1">
            <a:off x="1144905" y="4316730"/>
            <a:ext cx="1363980" cy="133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1144905" y="4330065"/>
            <a:ext cx="598170" cy="7600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 flipV="1">
            <a:off x="1735455" y="4314826"/>
            <a:ext cx="773430" cy="7734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>
            <a:off x="4021455" y="4187190"/>
            <a:ext cx="1443990" cy="1657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4019550" y="4189095"/>
            <a:ext cx="630555" cy="8343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 flipH="1">
            <a:off x="4648200" y="4349115"/>
            <a:ext cx="826771" cy="6705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>
            <a:off x="7246620" y="4389120"/>
            <a:ext cx="1409700" cy="173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>
            <a:off x="7248525" y="4389120"/>
            <a:ext cx="569595" cy="6972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 flipH="1">
            <a:off x="7812360" y="4566285"/>
            <a:ext cx="840151" cy="5238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/>
        </p:nvCxnSpPr>
        <p:spPr>
          <a:xfrm>
            <a:off x="1775460" y="4223385"/>
            <a:ext cx="1906" cy="104775"/>
          </a:xfrm>
          <a:prstGeom prst="line">
            <a:avLst/>
          </a:prstGeom>
          <a:ln w="3810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/>
          <p:nvPr/>
        </p:nvCxnSpPr>
        <p:spPr>
          <a:xfrm>
            <a:off x="4638293" y="4100314"/>
            <a:ext cx="5715" cy="158115"/>
          </a:xfrm>
          <a:prstGeom prst="line">
            <a:avLst/>
          </a:prstGeom>
          <a:ln w="3810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/>
          <p:nvPr/>
        </p:nvCxnSpPr>
        <p:spPr>
          <a:xfrm>
            <a:off x="7879080" y="4198620"/>
            <a:ext cx="11003" cy="277177"/>
          </a:xfrm>
          <a:prstGeom prst="line">
            <a:avLst/>
          </a:prstGeom>
          <a:ln w="3810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グループ化 21"/>
          <p:cNvGrpSpPr/>
          <p:nvPr/>
        </p:nvGrpSpPr>
        <p:grpSpPr>
          <a:xfrm>
            <a:off x="755576" y="6444044"/>
            <a:ext cx="7848872" cy="369332"/>
            <a:chOff x="755576" y="6444044"/>
            <a:chExt cx="7848872" cy="369332"/>
          </a:xfrm>
        </p:grpSpPr>
        <p:sp>
          <p:nvSpPr>
            <p:cNvPr id="23" name="テキスト ボックス 22"/>
            <p:cNvSpPr txBox="1"/>
            <p:nvPr/>
          </p:nvSpPr>
          <p:spPr>
            <a:xfrm>
              <a:off x="755576" y="6444044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/>
                <a:t>２３歳　</a:t>
              </a:r>
              <a:r>
                <a:rPr kumimoji="1" lang="en-US" altLang="ja-JP" dirty="0" smtClean="0"/>
                <a:t>1</a:t>
              </a:r>
              <a:r>
                <a:rPr kumimoji="1" lang="ja-JP" altLang="en-US" dirty="0" smtClean="0"/>
                <a:t>ヵ月</a:t>
              </a:r>
              <a:endParaRPr kumimoji="1" lang="ja-JP" altLang="en-US" dirty="0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3851920" y="6444044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２３</a:t>
              </a:r>
              <a:r>
                <a:rPr kumimoji="1" lang="ja-JP" altLang="en-US" dirty="0" smtClean="0"/>
                <a:t>歳　</a:t>
              </a:r>
              <a:r>
                <a:rPr lang="en-US" altLang="ja-JP" dirty="0"/>
                <a:t>5</a:t>
              </a:r>
              <a:r>
                <a:rPr kumimoji="1" lang="ja-JP" altLang="en-US" dirty="0" smtClean="0"/>
                <a:t>ヵ月</a:t>
              </a:r>
              <a:endParaRPr kumimoji="1" lang="ja-JP" altLang="en-US" dirty="0"/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6804248" y="6444044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２５</a:t>
              </a:r>
              <a:r>
                <a:rPr kumimoji="1" lang="ja-JP" altLang="en-US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歳　</a:t>
              </a:r>
              <a:r>
                <a:rPr lang="en-US" altLang="ja-JP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5</a:t>
              </a:r>
              <a:r>
                <a:rPr kumimoji="1" lang="ja-JP" altLang="en-US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ヵ月</a:t>
              </a:r>
              <a:endParaRPr kumimoji="1" lang="ja-JP" alt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72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アース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</TotalTime>
  <Words>3061</Words>
  <Application>Microsoft Office PowerPoint</Application>
  <PresentationFormat>画面に合わせる (4:3)</PresentationFormat>
  <Paragraphs>1371</Paragraphs>
  <Slides>79</Slides>
  <Notes>3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79</vt:i4>
      </vt:variant>
    </vt:vector>
  </HeadingPairs>
  <TitlesOfParts>
    <vt:vector size="80" baseType="lpstr">
      <vt:lpstr>Office ​​テーマ</vt:lpstr>
      <vt:lpstr>関節リウマチ（RA） サイトカインと治療戦略</vt:lpstr>
      <vt:lpstr>関節リウマチの臨床像</vt:lpstr>
      <vt:lpstr>PowerPoint プレゼンテーション</vt:lpstr>
      <vt:lpstr>関節リウマチの臨床像</vt:lpstr>
      <vt:lpstr>関節リウマチの臨床像</vt:lpstr>
      <vt:lpstr>関節リウマチの臨床像</vt:lpstr>
      <vt:lpstr>関節リウマチの臨床像</vt:lpstr>
      <vt:lpstr>関節リウマチの臨床像</vt:lpstr>
      <vt:lpstr>関節リウマチの臨床像</vt:lpstr>
      <vt:lpstr>関節リウマチの臨床像</vt:lpstr>
      <vt:lpstr>RAの問題点</vt:lpstr>
      <vt:lpstr>それは,</vt:lpstr>
      <vt:lpstr>関節リウマチの原因？</vt:lpstr>
      <vt:lpstr>関節リウマチの原因？</vt:lpstr>
      <vt:lpstr>関節リウマチの原因？</vt:lpstr>
      <vt:lpstr>関節リウマチの原因？</vt:lpstr>
      <vt:lpstr>関節リウマチの原因？</vt:lpstr>
      <vt:lpstr>関節リウマチの原因？</vt:lpstr>
      <vt:lpstr>関節リウマチの原因？</vt:lpstr>
      <vt:lpstr>関節リウマチの原因？</vt:lpstr>
      <vt:lpstr>関節リウマチの原因？</vt:lpstr>
      <vt:lpstr>関節リウマチの原因？</vt:lpstr>
      <vt:lpstr>関節リウマチの原因？</vt:lpstr>
      <vt:lpstr>関節リウマチの原因？</vt:lpstr>
      <vt:lpstr>関節リウマチ　と　サイトカイン　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IL-6</vt:lpstr>
      <vt:lpstr>IL-6</vt:lpstr>
      <vt:lpstr>IL-6</vt:lpstr>
      <vt:lpstr>IL-6</vt:lpstr>
      <vt:lpstr>IL-6</vt:lpstr>
      <vt:lpstr>IL-6</vt:lpstr>
      <vt:lpstr>IL-6</vt:lpstr>
      <vt:lpstr>PowerPoint プレゼンテーション</vt:lpstr>
      <vt:lpstr>RAの骨破壊</vt:lpstr>
      <vt:lpstr>RAの骨破壊</vt:lpstr>
      <vt:lpstr>RAの骨破壊</vt:lpstr>
      <vt:lpstr>RAの骨破壊</vt:lpstr>
      <vt:lpstr>RAの骨破壊</vt:lpstr>
      <vt:lpstr>骨粗鬆症について述べると</vt:lpstr>
      <vt:lpstr>RAの以外の経路</vt:lpstr>
      <vt:lpstr>PowerPoint プレゼンテーション</vt:lpstr>
      <vt:lpstr>PowerPoint プレゼンテーション</vt:lpstr>
      <vt:lpstr>84歳女性</vt:lpstr>
      <vt:lpstr>初診時X線像</vt:lpstr>
      <vt:lpstr>初診時　採血結果</vt:lpstr>
      <vt:lpstr>治療方針</vt:lpstr>
      <vt:lpstr>治療方針</vt:lpstr>
      <vt:lpstr>治療経過</vt:lpstr>
      <vt:lpstr>治療経過　その２</vt:lpstr>
      <vt:lpstr>64歳女性</vt:lpstr>
      <vt:lpstr>急性増悪時の採血結果</vt:lpstr>
      <vt:lpstr>生物学的製剤の選択</vt:lpstr>
      <vt:lpstr>治療経過</vt:lpstr>
      <vt:lpstr>MTX著効例</vt:lpstr>
      <vt:lpstr>神経学的所見</vt:lpstr>
      <vt:lpstr>腰椎単純MRI像</vt:lpstr>
      <vt:lpstr>採血結果</vt:lpstr>
      <vt:lpstr>治療経過</vt:lpstr>
      <vt:lpstr>治療開始5w後</vt:lpstr>
      <vt:lpstr>私の治療方針</vt:lpstr>
      <vt:lpstr>ご静聴ありがとうございました.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関節リウマチ サイトカインと治療戦略</dc:title>
  <dc:creator>kurisuno</dc:creator>
  <cp:lastModifiedBy>kurisuno</cp:lastModifiedBy>
  <cp:revision>107</cp:revision>
  <dcterms:created xsi:type="dcterms:W3CDTF">2015-01-09T09:09:11Z</dcterms:created>
  <dcterms:modified xsi:type="dcterms:W3CDTF">2015-01-17T05:01:29Z</dcterms:modified>
</cp:coreProperties>
</file>